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</p:sldMasterIdLst>
  <p:notesMasterIdLst>
    <p:notesMasterId r:id="rId6"/>
  </p:notesMasterIdLst>
  <p:handoutMasterIdLst>
    <p:handoutMasterId r:id="rId36"/>
  </p:handoutMasterIdLst>
  <p:sldIdLst>
    <p:sldId id="509" r:id="rId4"/>
    <p:sldId id="508" r:id="rId5"/>
    <p:sldId id="505" r:id="rId7"/>
    <p:sldId id="506" r:id="rId8"/>
    <p:sldId id="542" r:id="rId9"/>
    <p:sldId id="527" r:id="rId10"/>
    <p:sldId id="511" r:id="rId11"/>
    <p:sldId id="541" r:id="rId12"/>
    <p:sldId id="528" r:id="rId13"/>
    <p:sldId id="512" r:id="rId14"/>
    <p:sldId id="530" r:id="rId15"/>
    <p:sldId id="540" r:id="rId16"/>
    <p:sldId id="531" r:id="rId17"/>
    <p:sldId id="513" r:id="rId18"/>
    <p:sldId id="533" r:id="rId19"/>
    <p:sldId id="534" r:id="rId20"/>
    <p:sldId id="536" r:id="rId21"/>
    <p:sldId id="544" r:id="rId22"/>
    <p:sldId id="545" r:id="rId23"/>
    <p:sldId id="546" r:id="rId24"/>
    <p:sldId id="547" r:id="rId25"/>
    <p:sldId id="548" r:id="rId26"/>
    <p:sldId id="549" r:id="rId27"/>
    <p:sldId id="552" r:id="rId28"/>
    <p:sldId id="537" r:id="rId29"/>
    <p:sldId id="543" r:id="rId30"/>
    <p:sldId id="553" r:id="rId31"/>
    <p:sldId id="538" r:id="rId32"/>
    <p:sldId id="514" r:id="rId33"/>
    <p:sldId id="535" r:id="rId34"/>
    <p:sldId id="5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49" autoAdjust="0"/>
  </p:normalViewPr>
  <p:slideViewPr>
    <p:cSldViewPr>
      <p:cViewPr varScale="1">
        <p:scale>
          <a:sx n="67" d="100"/>
          <a:sy n="67" d="100"/>
        </p:scale>
        <p:origin x="-14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A426C-0ADB-49BF-8094-B0BA26D1C4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94082B0-5D33-42CF-95CA-76A20099FFCF}">
      <dgm:prSet phldrT="[文本]"/>
      <dgm:spPr/>
      <dgm:t>
        <a:bodyPr/>
        <a:lstStyle/>
        <a:p>
          <a:r>
            <a:rPr lang="zh-CN" altLang="en-US" dirty="0" smtClean="0"/>
            <a:t>智能自动跟随行李箱</a:t>
          </a:r>
          <a:endParaRPr lang="zh-CN" altLang="en-US" dirty="0"/>
        </a:p>
      </dgm:t>
    </dgm:pt>
    <dgm:pt modelId="{C42B5277-0AA2-4909-9547-85D8A551ADD1}" cxnId="{C9A83124-C6E6-4EE5-9B30-38A3818C4751}" type="parTrans">
      <dgm:prSet/>
      <dgm:spPr/>
      <dgm:t>
        <a:bodyPr/>
        <a:lstStyle/>
        <a:p>
          <a:endParaRPr lang="zh-CN" altLang="en-US"/>
        </a:p>
      </dgm:t>
    </dgm:pt>
    <dgm:pt modelId="{F3338AD5-CA7C-4631-9D9B-06A6DE3CEC0E}" cxnId="{C9A83124-C6E6-4EE5-9B30-38A3818C4751}" type="sibTrans">
      <dgm:prSet/>
      <dgm:spPr/>
      <dgm:t>
        <a:bodyPr/>
        <a:lstStyle/>
        <a:p>
          <a:endParaRPr lang="zh-CN" altLang="en-US"/>
        </a:p>
      </dgm:t>
    </dgm:pt>
    <dgm:pt modelId="{39D1017F-563D-4DDB-901E-7DA6BCDEF664}">
      <dgm:prSet phldrT="[文本]"/>
      <dgm:spPr/>
      <dgm:t>
        <a:bodyPr/>
        <a:lstStyle/>
        <a:p>
          <a:r>
            <a:rPr lang="zh-CN" altLang="en-US" dirty="0" smtClean="0"/>
            <a:t>智能</a:t>
          </a:r>
          <a:endParaRPr lang="en-US" altLang="zh-CN" dirty="0" smtClean="0"/>
        </a:p>
        <a:p>
          <a:r>
            <a:rPr lang="zh-CN" altLang="en-US" dirty="0" smtClean="0"/>
            <a:t>生活</a:t>
          </a:r>
          <a:endParaRPr lang="zh-CN" altLang="en-US" dirty="0"/>
        </a:p>
      </dgm:t>
    </dgm:pt>
    <dgm:pt modelId="{C6032ABF-1431-4001-ABDF-0C0C4DBE3AF6}" cxnId="{CFF0A19A-F48F-46D1-B24C-CEA119053C88}" type="parTrans">
      <dgm:prSet/>
      <dgm:spPr/>
      <dgm:t>
        <a:bodyPr/>
        <a:lstStyle/>
        <a:p>
          <a:endParaRPr lang="zh-CN" altLang="en-US"/>
        </a:p>
      </dgm:t>
    </dgm:pt>
    <dgm:pt modelId="{BBA0732B-6381-47C8-AD83-58F279DBFBEB}" cxnId="{CFF0A19A-F48F-46D1-B24C-CEA119053C88}" type="sibTrans">
      <dgm:prSet/>
      <dgm:spPr/>
      <dgm:t>
        <a:bodyPr/>
        <a:lstStyle/>
        <a:p>
          <a:endParaRPr lang="zh-CN" altLang="en-US"/>
        </a:p>
      </dgm:t>
    </dgm:pt>
    <dgm:pt modelId="{02CFA301-2003-4A30-ABB3-CFF30DB2656D}">
      <dgm:prSet phldrT="[文本]"/>
      <dgm:spPr/>
      <dgm:t>
        <a:bodyPr/>
        <a:lstStyle/>
        <a:p>
          <a:r>
            <a:rPr lang="zh-CN" altLang="en-US" dirty="0" smtClean="0"/>
            <a:t>老人、残疾人的出行问题</a:t>
          </a:r>
          <a:endParaRPr lang="zh-CN" altLang="en-US" dirty="0"/>
        </a:p>
      </dgm:t>
    </dgm:pt>
    <dgm:pt modelId="{3ED86148-E409-4121-A2D1-757C3F4661EA}" cxnId="{67575FE0-ECC3-4F35-8D8E-20090E7D455B}" type="parTrans">
      <dgm:prSet/>
      <dgm:spPr/>
      <dgm:t>
        <a:bodyPr/>
        <a:lstStyle/>
        <a:p>
          <a:endParaRPr lang="zh-CN" altLang="en-US"/>
        </a:p>
      </dgm:t>
    </dgm:pt>
    <dgm:pt modelId="{3DD3A106-C590-43B9-84A9-7DBE0CDEB242}" cxnId="{67575FE0-ECC3-4F35-8D8E-20090E7D455B}" type="sibTrans">
      <dgm:prSet/>
      <dgm:spPr/>
      <dgm:t>
        <a:bodyPr/>
        <a:lstStyle/>
        <a:p>
          <a:endParaRPr lang="zh-CN" altLang="en-US"/>
        </a:p>
      </dgm:t>
    </dgm:pt>
    <dgm:pt modelId="{15F3329A-626D-4D42-9DAA-83C3E01D904D}">
      <dgm:prSet phldrT="[文本]"/>
      <dgm:spPr/>
      <dgm:t>
        <a:bodyPr/>
        <a:lstStyle/>
        <a:p>
          <a:r>
            <a:rPr lang="zh-CN" altLang="en-US" dirty="0" smtClean="0"/>
            <a:t>行李箱过重，出行不方便</a:t>
          </a:r>
          <a:endParaRPr lang="zh-CN" altLang="en-US" dirty="0"/>
        </a:p>
      </dgm:t>
    </dgm:pt>
    <dgm:pt modelId="{F06DE571-9A27-45C4-81E6-AA00E9040ECF}" cxnId="{0B1971D3-11EA-4E79-A779-3932DA760909}" type="parTrans">
      <dgm:prSet/>
      <dgm:spPr/>
      <dgm:t>
        <a:bodyPr/>
        <a:lstStyle/>
        <a:p>
          <a:endParaRPr lang="zh-CN" altLang="en-US"/>
        </a:p>
      </dgm:t>
    </dgm:pt>
    <dgm:pt modelId="{1BFE83A7-05B4-4AC9-9518-264242C4C714}" cxnId="{0B1971D3-11EA-4E79-A779-3932DA760909}" type="sibTrans">
      <dgm:prSet/>
      <dgm:spPr/>
      <dgm:t>
        <a:bodyPr/>
        <a:lstStyle/>
        <a:p>
          <a:endParaRPr lang="zh-CN" altLang="en-US"/>
        </a:p>
      </dgm:t>
    </dgm:pt>
    <dgm:pt modelId="{8847620D-E310-43FD-A950-8130BCCCB01E}" type="pres">
      <dgm:prSet presAssocID="{50AA426C-0ADB-49BF-8094-B0BA26D1C4D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DE2031D-9123-42E9-A805-D9A4873AB198}" type="pres">
      <dgm:prSet presAssocID="{094082B0-5D33-42CF-95CA-76A20099FFCF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8C74AC7-DCE1-4A86-B9B9-44F8AFE0C79D}" type="pres">
      <dgm:prSet presAssocID="{C6032ABF-1431-4001-ABDF-0C0C4DBE3AF6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1B44BE07-5752-4FCE-8F6D-4D4D23A2F2E1}" type="pres">
      <dgm:prSet presAssocID="{39D1017F-563D-4DDB-901E-7DA6BCDEF66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B5BCCD-7552-46FE-9EB6-D3430C4D2C1D}" type="pres">
      <dgm:prSet presAssocID="{3ED86148-E409-4121-A2D1-757C3F4661EA}" presName="par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AC92704B-C0F5-402D-BCBB-3E0EEBA58B8D}" type="pres">
      <dgm:prSet presAssocID="{02CFA301-2003-4A30-ABB3-CFF30DB2656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FCC5C4-FEF7-4756-9CFE-926AC0B1AED8}" type="pres">
      <dgm:prSet presAssocID="{F06DE571-9A27-45C4-81E6-AA00E9040ECF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B60CA1ED-4FFC-43AA-8ED5-C58CA8770C56}" type="pres">
      <dgm:prSet presAssocID="{15F3329A-626D-4D42-9DAA-83C3E01D904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9F5FB14-953D-4D51-842E-E7B452FE6EB1}" type="presOf" srcId="{F06DE571-9A27-45C4-81E6-AA00E9040ECF}" destId="{8CFCC5C4-FEF7-4756-9CFE-926AC0B1AED8}" srcOrd="0" destOrd="0" presId="urn:microsoft.com/office/officeart/2005/8/layout/radial4"/>
    <dgm:cxn modelId="{86D5520B-7858-4071-BB74-B2BB4710DCD5}" type="presOf" srcId="{50AA426C-0ADB-49BF-8094-B0BA26D1C4D6}" destId="{8847620D-E310-43FD-A950-8130BCCCB01E}" srcOrd="0" destOrd="0" presId="urn:microsoft.com/office/officeart/2005/8/layout/radial4"/>
    <dgm:cxn modelId="{411296F7-56AC-4831-8CDB-9DF92AB473D9}" type="presOf" srcId="{C6032ABF-1431-4001-ABDF-0C0C4DBE3AF6}" destId="{F8C74AC7-DCE1-4A86-B9B9-44F8AFE0C79D}" srcOrd="0" destOrd="0" presId="urn:microsoft.com/office/officeart/2005/8/layout/radial4"/>
    <dgm:cxn modelId="{176597E8-D927-4D6D-9721-3427A173ACA8}" type="presOf" srcId="{094082B0-5D33-42CF-95CA-76A20099FFCF}" destId="{3DE2031D-9123-42E9-A805-D9A4873AB198}" srcOrd="0" destOrd="0" presId="urn:microsoft.com/office/officeart/2005/8/layout/radial4"/>
    <dgm:cxn modelId="{E213FC43-6CA4-49A4-BF56-F739AE13FEF4}" type="presOf" srcId="{3ED86148-E409-4121-A2D1-757C3F4661EA}" destId="{67B5BCCD-7552-46FE-9EB6-D3430C4D2C1D}" srcOrd="0" destOrd="0" presId="urn:microsoft.com/office/officeart/2005/8/layout/radial4"/>
    <dgm:cxn modelId="{58C85C71-3437-408A-8192-3FAE5771044F}" type="presOf" srcId="{02CFA301-2003-4A30-ABB3-CFF30DB2656D}" destId="{AC92704B-C0F5-402D-BCBB-3E0EEBA58B8D}" srcOrd="0" destOrd="0" presId="urn:microsoft.com/office/officeart/2005/8/layout/radial4"/>
    <dgm:cxn modelId="{06A28652-DCFF-4B0F-86F2-D6F2473D565A}" type="presOf" srcId="{39D1017F-563D-4DDB-901E-7DA6BCDEF664}" destId="{1B44BE07-5752-4FCE-8F6D-4D4D23A2F2E1}" srcOrd="0" destOrd="0" presId="urn:microsoft.com/office/officeart/2005/8/layout/radial4"/>
    <dgm:cxn modelId="{67575FE0-ECC3-4F35-8D8E-20090E7D455B}" srcId="{094082B0-5D33-42CF-95CA-76A20099FFCF}" destId="{02CFA301-2003-4A30-ABB3-CFF30DB2656D}" srcOrd="1" destOrd="0" parTransId="{3ED86148-E409-4121-A2D1-757C3F4661EA}" sibTransId="{3DD3A106-C590-43B9-84A9-7DBE0CDEB242}"/>
    <dgm:cxn modelId="{C9A83124-C6E6-4EE5-9B30-38A3818C4751}" srcId="{50AA426C-0ADB-49BF-8094-B0BA26D1C4D6}" destId="{094082B0-5D33-42CF-95CA-76A20099FFCF}" srcOrd="0" destOrd="0" parTransId="{C42B5277-0AA2-4909-9547-85D8A551ADD1}" sibTransId="{F3338AD5-CA7C-4631-9D9B-06A6DE3CEC0E}"/>
    <dgm:cxn modelId="{8CD1FD37-5423-4C14-A9B7-0A5175D628C9}" type="presOf" srcId="{15F3329A-626D-4D42-9DAA-83C3E01D904D}" destId="{B60CA1ED-4FFC-43AA-8ED5-C58CA8770C56}" srcOrd="0" destOrd="0" presId="urn:microsoft.com/office/officeart/2005/8/layout/radial4"/>
    <dgm:cxn modelId="{CFF0A19A-F48F-46D1-B24C-CEA119053C88}" srcId="{094082B0-5D33-42CF-95CA-76A20099FFCF}" destId="{39D1017F-563D-4DDB-901E-7DA6BCDEF664}" srcOrd="0" destOrd="0" parTransId="{C6032ABF-1431-4001-ABDF-0C0C4DBE3AF6}" sibTransId="{BBA0732B-6381-47C8-AD83-58F279DBFBEB}"/>
    <dgm:cxn modelId="{0B1971D3-11EA-4E79-A779-3932DA760909}" srcId="{094082B0-5D33-42CF-95CA-76A20099FFCF}" destId="{15F3329A-626D-4D42-9DAA-83C3E01D904D}" srcOrd="2" destOrd="0" parTransId="{F06DE571-9A27-45C4-81E6-AA00E9040ECF}" sibTransId="{1BFE83A7-05B4-4AC9-9518-264242C4C714}"/>
    <dgm:cxn modelId="{BA734184-3807-4048-B3DC-0D213C0CA818}" type="presParOf" srcId="{8847620D-E310-43FD-A950-8130BCCCB01E}" destId="{3DE2031D-9123-42E9-A805-D9A4873AB198}" srcOrd="0" destOrd="0" presId="urn:microsoft.com/office/officeart/2005/8/layout/radial4"/>
    <dgm:cxn modelId="{D04155B3-D45A-42B4-AB0B-BA4F663DC096}" type="presParOf" srcId="{8847620D-E310-43FD-A950-8130BCCCB01E}" destId="{F8C74AC7-DCE1-4A86-B9B9-44F8AFE0C79D}" srcOrd="1" destOrd="0" presId="urn:microsoft.com/office/officeart/2005/8/layout/radial4"/>
    <dgm:cxn modelId="{EAD1635D-9CBF-4F6B-906E-E2FEA9B98802}" type="presParOf" srcId="{8847620D-E310-43FD-A950-8130BCCCB01E}" destId="{1B44BE07-5752-4FCE-8F6D-4D4D23A2F2E1}" srcOrd="2" destOrd="0" presId="urn:microsoft.com/office/officeart/2005/8/layout/radial4"/>
    <dgm:cxn modelId="{3830DF58-8A55-49E1-AD7B-629095E23DC3}" type="presParOf" srcId="{8847620D-E310-43FD-A950-8130BCCCB01E}" destId="{67B5BCCD-7552-46FE-9EB6-D3430C4D2C1D}" srcOrd="3" destOrd="0" presId="urn:microsoft.com/office/officeart/2005/8/layout/radial4"/>
    <dgm:cxn modelId="{34E1A05F-4A6B-454A-B1B0-86E79BE3EDE6}" type="presParOf" srcId="{8847620D-E310-43FD-A950-8130BCCCB01E}" destId="{AC92704B-C0F5-402D-BCBB-3E0EEBA58B8D}" srcOrd="4" destOrd="0" presId="urn:microsoft.com/office/officeart/2005/8/layout/radial4"/>
    <dgm:cxn modelId="{B0CC37BC-A9DB-4202-BA88-8F8349E1904B}" type="presParOf" srcId="{8847620D-E310-43FD-A950-8130BCCCB01E}" destId="{8CFCC5C4-FEF7-4756-9CFE-926AC0B1AED8}" srcOrd="5" destOrd="0" presId="urn:microsoft.com/office/officeart/2005/8/layout/radial4"/>
    <dgm:cxn modelId="{797838C0-CB01-4CCD-9530-02264BDE315A}" type="presParOf" srcId="{8847620D-E310-43FD-A950-8130BCCCB01E}" destId="{B60CA1ED-4FFC-43AA-8ED5-C58CA8770C5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8945E1-D58F-4A65-B095-D1493A908F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B24419-2B38-4890-B6AF-1A1964C110F8}">
      <dgm:prSet phldrT="[文本]"/>
      <dgm:spPr/>
      <dgm:t>
        <a:bodyPr/>
        <a:lstStyle/>
        <a:p>
          <a:r>
            <a:rPr lang="zh-CN" altLang="en-US" dirty="0" smtClean="0"/>
            <a:t>难点</a:t>
          </a:r>
          <a:endParaRPr lang="zh-CN" altLang="en-US" dirty="0"/>
        </a:p>
      </dgm:t>
    </dgm:pt>
    <dgm:pt modelId="{24F3EF68-51FB-4D5C-9E34-AC2D4BC4C597}" cxnId="{92268FBC-1982-4438-9EBC-70F9CFDC02A1}" type="parTrans">
      <dgm:prSet/>
      <dgm:spPr/>
      <dgm:t>
        <a:bodyPr/>
        <a:lstStyle/>
        <a:p>
          <a:endParaRPr lang="zh-CN" altLang="en-US"/>
        </a:p>
      </dgm:t>
    </dgm:pt>
    <dgm:pt modelId="{F973A379-D4A0-4049-9471-C3E091717524}" cxnId="{92268FBC-1982-4438-9EBC-70F9CFDC02A1}" type="sibTrans">
      <dgm:prSet/>
      <dgm:spPr/>
      <dgm:t>
        <a:bodyPr/>
        <a:lstStyle/>
        <a:p>
          <a:endParaRPr lang="zh-CN" altLang="en-US"/>
        </a:p>
      </dgm:t>
    </dgm:pt>
    <dgm:pt modelId="{35B710E6-C243-43B5-A42E-AF9002016EB1}">
      <dgm:prSet phldrT="[文本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准确跟随实现难度大</a:t>
          </a:r>
          <a:endParaRPr lang="zh-CN" altLang="en-US" dirty="0"/>
        </a:p>
      </dgm:t>
    </dgm:pt>
    <dgm:pt modelId="{E3D05082-F68F-4DBB-9B81-8AFC20B80F5F}" cxnId="{C76423A1-7FBE-466D-8947-E9AFE17A44E9}" type="parTrans">
      <dgm:prSet/>
      <dgm:spPr/>
      <dgm:t>
        <a:bodyPr/>
        <a:lstStyle/>
        <a:p>
          <a:endParaRPr lang="zh-CN" altLang="en-US"/>
        </a:p>
      </dgm:t>
    </dgm:pt>
    <dgm:pt modelId="{CE517790-3055-4D00-A23F-DC1D83E31FBD}" cxnId="{C76423A1-7FBE-466D-8947-E9AFE17A44E9}" type="sibTrans">
      <dgm:prSet/>
      <dgm:spPr/>
      <dgm:t>
        <a:bodyPr/>
        <a:lstStyle/>
        <a:p>
          <a:endParaRPr lang="zh-CN" altLang="en-US"/>
        </a:p>
      </dgm:t>
    </dgm:pt>
    <dgm:pt modelId="{03C8FB93-7F82-4BA7-B064-DDAE2456AD8F}">
      <dgm:prSet phldrT="[文本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将自动跟随与避障功能结合难度大</a:t>
          </a:r>
          <a:endParaRPr lang="zh-CN" altLang="en-US" dirty="0"/>
        </a:p>
      </dgm:t>
    </dgm:pt>
    <dgm:pt modelId="{C5A0A37E-DA1F-4500-B72D-C3162D09569E}" cxnId="{01C1C65B-1C9F-4501-B6B1-9564BBEE6AD0}" type="parTrans">
      <dgm:prSet/>
      <dgm:spPr/>
      <dgm:t>
        <a:bodyPr/>
        <a:lstStyle/>
        <a:p>
          <a:endParaRPr lang="zh-CN" altLang="en-US"/>
        </a:p>
      </dgm:t>
    </dgm:pt>
    <dgm:pt modelId="{C8EE2B67-9707-4D03-A8C5-A9760186C6A4}" cxnId="{01C1C65B-1C9F-4501-B6B1-9564BBEE6AD0}" type="sibTrans">
      <dgm:prSet/>
      <dgm:spPr/>
      <dgm:t>
        <a:bodyPr/>
        <a:lstStyle/>
        <a:p>
          <a:endParaRPr lang="zh-CN" altLang="en-US"/>
        </a:p>
      </dgm:t>
    </dgm:pt>
    <dgm:pt modelId="{38159ECE-EDF0-4D72-9273-40E0E4406FBB}">
      <dgm:prSet phldrT="[文本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>
              <a:latin typeface="+mn-ea"/>
              <a:ea typeface="+mn-ea"/>
            </a:rPr>
            <a:t>主要功能需观察运动过程不断调试改进，较为麻烦</a:t>
          </a:r>
          <a:endParaRPr lang="zh-CN" altLang="en-US" dirty="0">
            <a:latin typeface="+mn-ea"/>
            <a:ea typeface="+mn-ea"/>
          </a:endParaRPr>
        </a:p>
      </dgm:t>
    </dgm:pt>
    <dgm:pt modelId="{6A64B77F-F715-4281-A993-EF37F893E635}" cxnId="{6D6CFEB5-04EF-4EEE-A40B-55D702B9E81C}" type="parTrans">
      <dgm:prSet/>
      <dgm:spPr/>
      <dgm:t>
        <a:bodyPr/>
        <a:lstStyle/>
        <a:p>
          <a:endParaRPr lang="zh-CN" altLang="en-US"/>
        </a:p>
      </dgm:t>
    </dgm:pt>
    <dgm:pt modelId="{73AEA207-040B-4538-831B-4EAC64E96984}" cxnId="{6D6CFEB5-04EF-4EEE-A40B-55D702B9E81C}" type="sibTrans">
      <dgm:prSet/>
      <dgm:spPr/>
      <dgm:t>
        <a:bodyPr/>
        <a:lstStyle/>
        <a:p>
          <a:endParaRPr lang="zh-CN" altLang="en-US"/>
        </a:p>
      </dgm:t>
    </dgm:pt>
    <dgm:pt modelId="{0679646F-5994-446C-AB24-A50446B6CC2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使用</a:t>
          </a:r>
          <a:r>
            <a:rPr lang="en-US" altLang="en-US" dirty="0" smtClean="0"/>
            <a:t>SIM900A</a:t>
          </a:r>
          <a:r>
            <a:rPr lang="zh-CN" altLang="en-US" dirty="0" smtClean="0"/>
            <a:t>模块给监护人发送短信及拨打电话</a:t>
          </a:r>
          <a:endParaRPr lang="zh-CN" altLang="en-US" dirty="0"/>
        </a:p>
      </dgm:t>
    </dgm:pt>
    <dgm:pt modelId="{13EA9582-0AF6-4623-B443-960115D901AA}" cxnId="{2CECF34B-714A-43FC-8682-25DE528B4048}" type="parTrans">
      <dgm:prSet/>
      <dgm:spPr/>
      <dgm:t>
        <a:bodyPr/>
        <a:lstStyle/>
        <a:p>
          <a:endParaRPr lang="zh-CN" altLang="en-US"/>
        </a:p>
      </dgm:t>
    </dgm:pt>
    <dgm:pt modelId="{10DD6480-38B1-4DC0-A8FA-A0CF813053C0}" cxnId="{2CECF34B-714A-43FC-8682-25DE528B4048}" type="sibTrans">
      <dgm:prSet/>
      <dgm:spPr/>
      <dgm:t>
        <a:bodyPr/>
        <a:lstStyle/>
        <a:p>
          <a:endParaRPr lang="zh-CN" altLang="en-US"/>
        </a:p>
      </dgm:t>
    </dgm:pt>
    <dgm:pt modelId="{C3BB3B10-3EEF-4A9C-9B3B-0DD8DD8F2B83}" type="pres">
      <dgm:prSet presAssocID="{A18945E1-D58F-4A65-B095-D1493A908F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9293DBA-3FFE-4120-9B3C-99C8E764383A}" type="pres">
      <dgm:prSet presAssocID="{16B24419-2B38-4890-B6AF-1A1964C110F8}" presName="root1" presStyleCnt="0"/>
      <dgm:spPr/>
      <dgm:t>
        <a:bodyPr/>
        <a:lstStyle/>
        <a:p>
          <a:endParaRPr lang="zh-CN" altLang="en-US"/>
        </a:p>
      </dgm:t>
    </dgm:pt>
    <dgm:pt modelId="{44F8EED2-F256-4975-87F1-BB627D8D2B4D}" type="pres">
      <dgm:prSet presAssocID="{16B24419-2B38-4890-B6AF-1A1964C110F8}" presName="LevelOneTextNode" presStyleLbl="node0" presStyleIdx="0" presStyleCnt="1" custScaleX="159031" custScaleY="662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C9D793-06FC-4F8A-88F3-9A0465AF3B7E}" type="pres">
      <dgm:prSet presAssocID="{16B24419-2B38-4890-B6AF-1A1964C110F8}" presName="level2hierChild" presStyleCnt="0"/>
      <dgm:spPr/>
      <dgm:t>
        <a:bodyPr/>
        <a:lstStyle/>
        <a:p>
          <a:endParaRPr lang="zh-CN" altLang="en-US"/>
        </a:p>
      </dgm:t>
    </dgm:pt>
    <dgm:pt modelId="{A0A34C6C-4863-42B7-9159-61FC331F61B6}" type="pres">
      <dgm:prSet presAssocID="{E3D05082-F68F-4DBB-9B81-8AFC20B80F5F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79F0094E-45F1-4CDA-A6CD-E2B5ED7EA5FD}" type="pres">
      <dgm:prSet presAssocID="{E3D05082-F68F-4DBB-9B81-8AFC20B80F5F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02A6F8E-022F-4F6D-A71E-A728AA2CCFE8}" type="pres">
      <dgm:prSet presAssocID="{35B710E6-C243-43B5-A42E-AF9002016EB1}" presName="root2" presStyleCnt="0"/>
      <dgm:spPr/>
      <dgm:t>
        <a:bodyPr/>
        <a:lstStyle/>
        <a:p>
          <a:endParaRPr lang="zh-CN" altLang="en-US"/>
        </a:p>
      </dgm:t>
    </dgm:pt>
    <dgm:pt modelId="{149A3C9C-742C-4D31-958D-B69824FB7D31}" type="pres">
      <dgm:prSet presAssocID="{35B710E6-C243-43B5-A42E-AF9002016EB1}" presName="LevelTwoTextNode" presStyleLbl="node2" presStyleIdx="0" presStyleCnt="4" custScaleX="2804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825942-4D19-4588-A342-E8ECF754E92C}" type="pres">
      <dgm:prSet presAssocID="{35B710E6-C243-43B5-A42E-AF9002016EB1}" presName="level3hierChild" presStyleCnt="0"/>
      <dgm:spPr/>
      <dgm:t>
        <a:bodyPr/>
        <a:lstStyle/>
        <a:p>
          <a:endParaRPr lang="zh-CN" altLang="en-US"/>
        </a:p>
      </dgm:t>
    </dgm:pt>
    <dgm:pt modelId="{C558455A-1DE1-41D4-8C10-783FC2103F1E}" type="pres">
      <dgm:prSet presAssocID="{C5A0A37E-DA1F-4500-B72D-C3162D09569E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10408001-5D1E-46BA-B401-8C92FF28AEB9}" type="pres">
      <dgm:prSet presAssocID="{C5A0A37E-DA1F-4500-B72D-C3162D09569E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D33A8B7C-9741-4A66-9ED2-4FF5F4900533}" type="pres">
      <dgm:prSet presAssocID="{03C8FB93-7F82-4BA7-B064-DDAE2456AD8F}" presName="root2" presStyleCnt="0"/>
      <dgm:spPr/>
      <dgm:t>
        <a:bodyPr/>
        <a:lstStyle/>
        <a:p>
          <a:endParaRPr lang="zh-CN" altLang="en-US"/>
        </a:p>
      </dgm:t>
    </dgm:pt>
    <dgm:pt modelId="{140CE098-B32A-42CC-B6C9-F8F4B9846291}" type="pres">
      <dgm:prSet presAssocID="{03C8FB93-7F82-4BA7-B064-DDAE2456AD8F}" presName="LevelTwoTextNode" presStyleLbl="node2" presStyleIdx="1" presStyleCnt="4" custScaleX="280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BC8901-8216-43D6-9F53-36177CE83AE8}" type="pres">
      <dgm:prSet presAssocID="{03C8FB93-7F82-4BA7-B064-DDAE2456AD8F}" presName="level3hierChild" presStyleCnt="0"/>
      <dgm:spPr/>
      <dgm:t>
        <a:bodyPr/>
        <a:lstStyle/>
        <a:p>
          <a:endParaRPr lang="zh-CN" altLang="en-US"/>
        </a:p>
      </dgm:t>
    </dgm:pt>
    <dgm:pt modelId="{F1003D1E-1917-4F0F-8B46-DA9B02C249D5}" type="pres">
      <dgm:prSet presAssocID="{6A64B77F-F715-4281-A993-EF37F893E635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9AA3345F-CB9C-4BA9-9B25-EB40E37F742B}" type="pres">
      <dgm:prSet presAssocID="{6A64B77F-F715-4281-A993-EF37F893E635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8797E6E4-3B33-4FF9-863A-FE78540A822B}" type="pres">
      <dgm:prSet presAssocID="{38159ECE-EDF0-4D72-9273-40E0E4406FBB}" presName="root2" presStyleCnt="0"/>
      <dgm:spPr/>
      <dgm:t>
        <a:bodyPr/>
        <a:lstStyle/>
        <a:p>
          <a:endParaRPr lang="zh-CN" altLang="en-US"/>
        </a:p>
      </dgm:t>
    </dgm:pt>
    <dgm:pt modelId="{8C460538-59DD-43E0-AB23-EFA0FFAD8D92}" type="pres">
      <dgm:prSet presAssocID="{38159ECE-EDF0-4D72-9273-40E0E4406FBB}" presName="LevelTwoTextNode" presStyleLbl="node2" presStyleIdx="2" presStyleCnt="4" custScaleX="2819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8887EC-5D57-4CB8-9CD2-D5746005E117}" type="pres">
      <dgm:prSet presAssocID="{38159ECE-EDF0-4D72-9273-40E0E4406FBB}" presName="level3hierChild" presStyleCnt="0"/>
      <dgm:spPr/>
      <dgm:t>
        <a:bodyPr/>
        <a:lstStyle/>
        <a:p>
          <a:endParaRPr lang="zh-CN" altLang="en-US"/>
        </a:p>
      </dgm:t>
    </dgm:pt>
    <dgm:pt modelId="{7FEFBEB0-CE00-4A0B-A304-DEAC3A0F9387}" type="pres">
      <dgm:prSet presAssocID="{13EA9582-0AF6-4623-B443-960115D901AA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D1C189C1-9031-4E63-AE7A-A12D2E9BE7CD}" type="pres">
      <dgm:prSet presAssocID="{13EA9582-0AF6-4623-B443-960115D901AA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4FC9A03D-3649-42BE-9EFC-29F544B7B98E}" type="pres">
      <dgm:prSet presAssocID="{0679646F-5994-446C-AB24-A50446B6CC2E}" presName="root2" presStyleCnt="0"/>
      <dgm:spPr/>
      <dgm:t>
        <a:bodyPr/>
        <a:lstStyle/>
        <a:p>
          <a:endParaRPr lang="zh-CN" altLang="en-US"/>
        </a:p>
      </dgm:t>
    </dgm:pt>
    <dgm:pt modelId="{047E7141-D27D-4AA4-AA65-5CC3B8FEA060}" type="pres">
      <dgm:prSet presAssocID="{0679646F-5994-446C-AB24-A50446B6CC2E}" presName="LevelTwoTextNode" presStyleLbl="node2" presStyleIdx="3" presStyleCnt="4" custScaleX="2783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462AD2-2AFE-4ED1-9B21-C28BAB841181}" type="pres">
      <dgm:prSet presAssocID="{0679646F-5994-446C-AB24-A50446B6CC2E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92268FBC-1982-4438-9EBC-70F9CFDC02A1}" srcId="{A18945E1-D58F-4A65-B095-D1493A908FB1}" destId="{16B24419-2B38-4890-B6AF-1A1964C110F8}" srcOrd="0" destOrd="0" parTransId="{24F3EF68-51FB-4D5C-9E34-AC2D4BC4C597}" sibTransId="{F973A379-D4A0-4049-9471-C3E091717524}"/>
    <dgm:cxn modelId="{2CECF34B-714A-43FC-8682-25DE528B4048}" srcId="{16B24419-2B38-4890-B6AF-1A1964C110F8}" destId="{0679646F-5994-446C-AB24-A50446B6CC2E}" srcOrd="3" destOrd="0" parTransId="{13EA9582-0AF6-4623-B443-960115D901AA}" sibTransId="{10DD6480-38B1-4DC0-A8FA-A0CF813053C0}"/>
    <dgm:cxn modelId="{01C1C65B-1C9F-4501-B6B1-9564BBEE6AD0}" srcId="{16B24419-2B38-4890-B6AF-1A1964C110F8}" destId="{03C8FB93-7F82-4BA7-B064-DDAE2456AD8F}" srcOrd="1" destOrd="0" parTransId="{C5A0A37E-DA1F-4500-B72D-C3162D09569E}" sibTransId="{C8EE2B67-9707-4D03-A8C5-A9760186C6A4}"/>
    <dgm:cxn modelId="{DBADA1B2-0907-43AA-8F44-899B398B9244}" type="presOf" srcId="{38159ECE-EDF0-4D72-9273-40E0E4406FBB}" destId="{8C460538-59DD-43E0-AB23-EFA0FFAD8D92}" srcOrd="0" destOrd="0" presId="urn:microsoft.com/office/officeart/2008/layout/HorizontalMultiLevelHierarchy"/>
    <dgm:cxn modelId="{C76423A1-7FBE-466D-8947-E9AFE17A44E9}" srcId="{16B24419-2B38-4890-B6AF-1A1964C110F8}" destId="{35B710E6-C243-43B5-A42E-AF9002016EB1}" srcOrd="0" destOrd="0" parTransId="{E3D05082-F68F-4DBB-9B81-8AFC20B80F5F}" sibTransId="{CE517790-3055-4D00-A23F-DC1D83E31FBD}"/>
    <dgm:cxn modelId="{718FC387-3473-46A9-9AA7-5D424DC6615E}" type="presOf" srcId="{6A64B77F-F715-4281-A993-EF37F893E635}" destId="{9AA3345F-CB9C-4BA9-9B25-EB40E37F742B}" srcOrd="1" destOrd="0" presId="urn:microsoft.com/office/officeart/2008/layout/HorizontalMultiLevelHierarchy"/>
    <dgm:cxn modelId="{B8E65F80-72A6-40FE-9750-1B29194BEB51}" type="presOf" srcId="{E3D05082-F68F-4DBB-9B81-8AFC20B80F5F}" destId="{79F0094E-45F1-4CDA-A6CD-E2B5ED7EA5FD}" srcOrd="1" destOrd="0" presId="urn:microsoft.com/office/officeart/2008/layout/HorizontalMultiLevelHierarchy"/>
    <dgm:cxn modelId="{DDCB9667-99FC-4114-B0F0-8F93D1FD7D3E}" type="presOf" srcId="{03C8FB93-7F82-4BA7-B064-DDAE2456AD8F}" destId="{140CE098-B32A-42CC-B6C9-F8F4B9846291}" srcOrd="0" destOrd="0" presId="urn:microsoft.com/office/officeart/2008/layout/HorizontalMultiLevelHierarchy"/>
    <dgm:cxn modelId="{7B3F4F1F-97C0-48D0-80DC-B2087224C1AF}" type="presOf" srcId="{16B24419-2B38-4890-B6AF-1A1964C110F8}" destId="{44F8EED2-F256-4975-87F1-BB627D8D2B4D}" srcOrd="0" destOrd="0" presId="urn:microsoft.com/office/officeart/2008/layout/HorizontalMultiLevelHierarchy"/>
    <dgm:cxn modelId="{5EA2EB68-EBA4-4E70-849A-3B5C1A0E6EDB}" type="presOf" srcId="{0679646F-5994-446C-AB24-A50446B6CC2E}" destId="{047E7141-D27D-4AA4-AA65-5CC3B8FEA060}" srcOrd="0" destOrd="0" presId="urn:microsoft.com/office/officeart/2008/layout/HorizontalMultiLevelHierarchy"/>
    <dgm:cxn modelId="{E9983955-714F-46FB-B754-0D6EDE84D4E9}" type="presOf" srcId="{E3D05082-F68F-4DBB-9B81-8AFC20B80F5F}" destId="{A0A34C6C-4863-42B7-9159-61FC331F61B6}" srcOrd="0" destOrd="0" presId="urn:microsoft.com/office/officeart/2008/layout/HorizontalMultiLevelHierarchy"/>
    <dgm:cxn modelId="{7B2A7A1D-12E4-4115-9050-CF5E75525E79}" type="presOf" srcId="{C5A0A37E-DA1F-4500-B72D-C3162D09569E}" destId="{C558455A-1DE1-41D4-8C10-783FC2103F1E}" srcOrd="0" destOrd="0" presId="urn:microsoft.com/office/officeart/2008/layout/HorizontalMultiLevelHierarchy"/>
    <dgm:cxn modelId="{3ED25D34-29C8-4D9E-B9F5-F0B17EAC7CA1}" type="presOf" srcId="{35B710E6-C243-43B5-A42E-AF9002016EB1}" destId="{149A3C9C-742C-4D31-958D-B69824FB7D31}" srcOrd="0" destOrd="0" presId="urn:microsoft.com/office/officeart/2008/layout/HorizontalMultiLevelHierarchy"/>
    <dgm:cxn modelId="{43C46222-1097-4F12-B5FE-078AB5F97527}" type="presOf" srcId="{C5A0A37E-DA1F-4500-B72D-C3162D09569E}" destId="{10408001-5D1E-46BA-B401-8C92FF28AEB9}" srcOrd="1" destOrd="0" presId="urn:microsoft.com/office/officeart/2008/layout/HorizontalMultiLevelHierarchy"/>
    <dgm:cxn modelId="{8376E1B7-0689-41B3-8AFD-C10A272C4F95}" type="presOf" srcId="{13EA9582-0AF6-4623-B443-960115D901AA}" destId="{D1C189C1-9031-4E63-AE7A-A12D2E9BE7CD}" srcOrd="1" destOrd="0" presId="urn:microsoft.com/office/officeart/2008/layout/HorizontalMultiLevelHierarchy"/>
    <dgm:cxn modelId="{B5C47B0F-4D2F-4420-BB84-53130075A1AE}" type="presOf" srcId="{13EA9582-0AF6-4623-B443-960115D901AA}" destId="{7FEFBEB0-CE00-4A0B-A304-DEAC3A0F9387}" srcOrd="0" destOrd="0" presId="urn:microsoft.com/office/officeart/2008/layout/HorizontalMultiLevelHierarchy"/>
    <dgm:cxn modelId="{6918CC29-DF8C-43AC-91E7-27F727BA5CA2}" type="presOf" srcId="{6A64B77F-F715-4281-A993-EF37F893E635}" destId="{F1003D1E-1917-4F0F-8B46-DA9B02C249D5}" srcOrd="0" destOrd="0" presId="urn:microsoft.com/office/officeart/2008/layout/HorizontalMultiLevelHierarchy"/>
    <dgm:cxn modelId="{451865F2-E712-417E-A3B2-EF326A2081FE}" type="presOf" srcId="{A18945E1-D58F-4A65-B095-D1493A908FB1}" destId="{C3BB3B10-3EEF-4A9C-9B3B-0DD8DD8F2B83}" srcOrd="0" destOrd="0" presId="urn:microsoft.com/office/officeart/2008/layout/HorizontalMultiLevelHierarchy"/>
    <dgm:cxn modelId="{6D6CFEB5-04EF-4EEE-A40B-55D702B9E81C}" srcId="{16B24419-2B38-4890-B6AF-1A1964C110F8}" destId="{38159ECE-EDF0-4D72-9273-40E0E4406FBB}" srcOrd="2" destOrd="0" parTransId="{6A64B77F-F715-4281-A993-EF37F893E635}" sibTransId="{73AEA207-040B-4538-831B-4EAC64E96984}"/>
    <dgm:cxn modelId="{DFAE23B5-3138-418C-BFA3-F73B46B48E6A}" type="presParOf" srcId="{C3BB3B10-3EEF-4A9C-9B3B-0DD8DD8F2B83}" destId="{89293DBA-3FFE-4120-9B3C-99C8E764383A}" srcOrd="0" destOrd="0" presId="urn:microsoft.com/office/officeart/2008/layout/HorizontalMultiLevelHierarchy"/>
    <dgm:cxn modelId="{26BFFF13-DF0C-43EF-9644-E119FC1831A8}" type="presParOf" srcId="{89293DBA-3FFE-4120-9B3C-99C8E764383A}" destId="{44F8EED2-F256-4975-87F1-BB627D8D2B4D}" srcOrd="0" destOrd="0" presId="urn:microsoft.com/office/officeart/2008/layout/HorizontalMultiLevelHierarchy"/>
    <dgm:cxn modelId="{94136E9C-67D1-47C6-9F6F-3D2BE799FDC5}" type="presParOf" srcId="{89293DBA-3FFE-4120-9B3C-99C8E764383A}" destId="{EEC9D793-06FC-4F8A-88F3-9A0465AF3B7E}" srcOrd="1" destOrd="0" presId="urn:microsoft.com/office/officeart/2008/layout/HorizontalMultiLevelHierarchy"/>
    <dgm:cxn modelId="{BFAA0CD2-61DE-4B04-8D1D-46DE1E5BA849}" type="presParOf" srcId="{EEC9D793-06FC-4F8A-88F3-9A0465AF3B7E}" destId="{A0A34C6C-4863-42B7-9159-61FC331F61B6}" srcOrd="0" destOrd="0" presId="urn:microsoft.com/office/officeart/2008/layout/HorizontalMultiLevelHierarchy"/>
    <dgm:cxn modelId="{BAD64813-5D95-490D-AC91-E6788AB3D2AF}" type="presParOf" srcId="{A0A34C6C-4863-42B7-9159-61FC331F61B6}" destId="{79F0094E-45F1-4CDA-A6CD-E2B5ED7EA5FD}" srcOrd="0" destOrd="0" presId="urn:microsoft.com/office/officeart/2008/layout/HorizontalMultiLevelHierarchy"/>
    <dgm:cxn modelId="{B691AD62-DFE8-47B6-B191-060E251CC9FA}" type="presParOf" srcId="{EEC9D793-06FC-4F8A-88F3-9A0465AF3B7E}" destId="{702A6F8E-022F-4F6D-A71E-A728AA2CCFE8}" srcOrd="1" destOrd="0" presId="urn:microsoft.com/office/officeart/2008/layout/HorizontalMultiLevelHierarchy"/>
    <dgm:cxn modelId="{2106F5C6-2C17-4CAC-8EB5-FA9CC15A1AD8}" type="presParOf" srcId="{702A6F8E-022F-4F6D-A71E-A728AA2CCFE8}" destId="{149A3C9C-742C-4D31-958D-B69824FB7D31}" srcOrd="0" destOrd="0" presId="urn:microsoft.com/office/officeart/2008/layout/HorizontalMultiLevelHierarchy"/>
    <dgm:cxn modelId="{BCA3BF79-F218-454B-B306-B0FEB781B183}" type="presParOf" srcId="{702A6F8E-022F-4F6D-A71E-A728AA2CCFE8}" destId="{CE825942-4D19-4588-A342-E8ECF754E92C}" srcOrd="1" destOrd="0" presId="urn:microsoft.com/office/officeart/2008/layout/HorizontalMultiLevelHierarchy"/>
    <dgm:cxn modelId="{430F6496-EF77-4924-B45B-855BEA317F7E}" type="presParOf" srcId="{EEC9D793-06FC-4F8A-88F3-9A0465AF3B7E}" destId="{C558455A-1DE1-41D4-8C10-783FC2103F1E}" srcOrd="2" destOrd="0" presId="urn:microsoft.com/office/officeart/2008/layout/HorizontalMultiLevelHierarchy"/>
    <dgm:cxn modelId="{3F45429A-E3EF-4F36-9EF3-3C448CC3ED5D}" type="presParOf" srcId="{C558455A-1DE1-41D4-8C10-783FC2103F1E}" destId="{10408001-5D1E-46BA-B401-8C92FF28AEB9}" srcOrd="0" destOrd="0" presId="urn:microsoft.com/office/officeart/2008/layout/HorizontalMultiLevelHierarchy"/>
    <dgm:cxn modelId="{0B3B0C14-EE3B-454A-BC37-2B51F9C60702}" type="presParOf" srcId="{EEC9D793-06FC-4F8A-88F3-9A0465AF3B7E}" destId="{D33A8B7C-9741-4A66-9ED2-4FF5F4900533}" srcOrd="3" destOrd="0" presId="urn:microsoft.com/office/officeart/2008/layout/HorizontalMultiLevelHierarchy"/>
    <dgm:cxn modelId="{682CB529-B9EA-414A-9C69-7040C0B7295F}" type="presParOf" srcId="{D33A8B7C-9741-4A66-9ED2-4FF5F4900533}" destId="{140CE098-B32A-42CC-B6C9-F8F4B9846291}" srcOrd="0" destOrd="0" presId="urn:microsoft.com/office/officeart/2008/layout/HorizontalMultiLevelHierarchy"/>
    <dgm:cxn modelId="{1CA08A69-E3DC-44C8-B948-6AF5D233A98D}" type="presParOf" srcId="{D33A8B7C-9741-4A66-9ED2-4FF5F4900533}" destId="{37BC8901-8216-43D6-9F53-36177CE83AE8}" srcOrd="1" destOrd="0" presId="urn:microsoft.com/office/officeart/2008/layout/HorizontalMultiLevelHierarchy"/>
    <dgm:cxn modelId="{399A7183-F51E-465B-B770-D1E8E007D64A}" type="presParOf" srcId="{EEC9D793-06FC-4F8A-88F3-9A0465AF3B7E}" destId="{F1003D1E-1917-4F0F-8B46-DA9B02C249D5}" srcOrd="4" destOrd="0" presId="urn:microsoft.com/office/officeart/2008/layout/HorizontalMultiLevelHierarchy"/>
    <dgm:cxn modelId="{51B8D6DE-8B5B-4052-9D59-A49A5707BE0E}" type="presParOf" srcId="{F1003D1E-1917-4F0F-8B46-DA9B02C249D5}" destId="{9AA3345F-CB9C-4BA9-9B25-EB40E37F742B}" srcOrd="0" destOrd="0" presId="urn:microsoft.com/office/officeart/2008/layout/HorizontalMultiLevelHierarchy"/>
    <dgm:cxn modelId="{7C57DD51-8F37-4C78-8837-A7DD209F6DB1}" type="presParOf" srcId="{EEC9D793-06FC-4F8A-88F3-9A0465AF3B7E}" destId="{8797E6E4-3B33-4FF9-863A-FE78540A822B}" srcOrd="5" destOrd="0" presId="urn:microsoft.com/office/officeart/2008/layout/HorizontalMultiLevelHierarchy"/>
    <dgm:cxn modelId="{5A30332B-E6AB-4DB3-837A-E79F697E90CE}" type="presParOf" srcId="{8797E6E4-3B33-4FF9-863A-FE78540A822B}" destId="{8C460538-59DD-43E0-AB23-EFA0FFAD8D92}" srcOrd="0" destOrd="0" presId="urn:microsoft.com/office/officeart/2008/layout/HorizontalMultiLevelHierarchy"/>
    <dgm:cxn modelId="{0FA815E5-5419-4FC9-A9C5-CA8F9A88FBF4}" type="presParOf" srcId="{8797E6E4-3B33-4FF9-863A-FE78540A822B}" destId="{F68887EC-5D57-4CB8-9CD2-D5746005E117}" srcOrd="1" destOrd="0" presId="urn:microsoft.com/office/officeart/2008/layout/HorizontalMultiLevelHierarchy"/>
    <dgm:cxn modelId="{9676549A-B280-4E62-A137-528C93521FB7}" type="presParOf" srcId="{EEC9D793-06FC-4F8A-88F3-9A0465AF3B7E}" destId="{7FEFBEB0-CE00-4A0B-A304-DEAC3A0F9387}" srcOrd="6" destOrd="0" presId="urn:microsoft.com/office/officeart/2008/layout/HorizontalMultiLevelHierarchy"/>
    <dgm:cxn modelId="{D88E3B3F-4627-4AC6-8201-CBC03E2E05AA}" type="presParOf" srcId="{7FEFBEB0-CE00-4A0B-A304-DEAC3A0F9387}" destId="{D1C189C1-9031-4E63-AE7A-A12D2E9BE7CD}" srcOrd="0" destOrd="0" presId="urn:microsoft.com/office/officeart/2008/layout/HorizontalMultiLevelHierarchy"/>
    <dgm:cxn modelId="{05129F28-6B9F-421F-B465-7DF66C89A55D}" type="presParOf" srcId="{EEC9D793-06FC-4F8A-88F3-9A0465AF3B7E}" destId="{4FC9A03D-3649-42BE-9EFC-29F544B7B98E}" srcOrd="7" destOrd="0" presId="urn:microsoft.com/office/officeart/2008/layout/HorizontalMultiLevelHierarchy"/>
    <dgm:cxn modelId="{1A0D73EA-14CD-47F6-8D34-F63B2C6DFB59}" type="presParOf" srcId="{4FC9A03D-3649-42BE-9EFC-29F544B7B98E}" destId="{047E7141-D27D-4AA4-AA65-5CC3B8FEA060}" srcOrd="0" destOrd="0" presId="urn:microsoft.com/office/officeart/2008/layout/HorizontalMultiLevelHierarchy"/>
    <dgm:cxn modelId="{0729CF39-66C4-4961-A29B-77EC5E6C54AD}" type="presParOf" srcId="{4FC9A03D-3649-42BE-9EFC-29F544B7B98E}" destId="{B5462AD2-2AFE-4ED1-9B21-C28BAB84118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8945E1-D58F-4A65-B095-D1493A908F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16B24419-2B38-4890-B6AF-1A1964C110F8}">
      <dgm:prSet phldrT="[文本]"/>
      <dgm:spPr>
        <a:solidFill>
          <a:schemeClr val="accent6">
            <a:lumMod val="75000"/>
            <a:alpha val="80000"/>
          </a:schemeClr>
        </a:solidFill>
      </dgm:spPr>
      <dgm:t>
        <a:bodyPr/>
        <a:lstStyle/>
        <a:p>
          <a:r>
            <a:rPr lang="zh-CN" altLang="en-US" dirty="0" smtClean="0"/>
            <a:t>创新点</a:t>
          </a:r>
          <a:endParaRPr lang="zh-CN" altLang="en-US" dirty="0"/>
        </a:p>
      </dgm:t>
    </dgm:pt>
    <dgm:pt modelId="{24F3EF68-51FB-4D5C-9E34-AC2D4BC4C597}" cxnId="{92268FBC-1982-4438-9EBC-70F9CFDC02A1}" type="parTrans">
      <dgm:prSet/>
      <dgm:spPr/>
      <dgm:t>
        <a:bodyPr/>
        <a:lstStyle/>
        <a:p>
          <a:endParaRPr lang="zh-CN" altLang="en-US"/>
        </a:p>
      </dgm:t>
    </dgm:pt>
    <dgm:pt modelId="{F973A379-D4A0-4049-9471-C3E091717524}" cxnId="{92268FBC-1982-4438-9EBC-70F9CFDC02A1}" type="sibTrans">
      <dgm:prSet/>
      <dgm:spPr/>
      <dgm:t>
        <a:bodyPr/>
        <a:lstStyle/>
        <a:p>
          <a:endParaRPr lang="zh-CN" altLang="en-US"/>
        </a:p>
      </dgm:t>
    </dgm:pt>
    <dgm:pt modelId="{35B710E6-C243-43B5-A42E-AF9002016EB1}">
      <dgm:prSet phldrT="[文本]"/>
      <dgm:spPr/>
      <dgm:t>
        <a:bodyPr/>
        <a:lstStyle/>
        <a:p>
          <a:r>
            <a:rPr lang="zh-CN" altLang="en-US" dirty="0" smtClean="0"/>
            <a:t>使用超宽带（</a:t>
          </a:r>
          <a:r>
            <a:rPr lang="en-US" altLang="zh-CN" dirty="0" smtClean="0"/>
            <a:t>UWB</a:t>
          </a:r>
          <a:r>
            <a:rPr lang="zh-CN" altLang="en-US" dirty="0" smtClean="0"/>
            <a:t>）定位技术实现</a:t>
          </a:r>
          <a:endParaRPr lang="en-US" altLang="zh-CN" dirty="0" smtClean="0"/>
        </a:p>
        <a:p>
          <a:r>
            <a:rPr lang="zh-CN" altLang="en-US" dirty="0" smtClean="0"/>
            <a:t>自动跟随功能</a:t>
          </a:r>
          <a:endParaRPr lang="zh-CN" altLang="en-US" dirty="0"/>
        </a:p>
      </dgm:t>
    </dgm:pt>
    <dgm:pt modelId="{E3D05082-F68F-4DBB-9B81-8AFC20B80F5F}" cxnId="{C76423A1-7FBE-466D-8947-E9AFE17A44E9}" type="parTrans">
      <dgm:prSet/>
      <dgm:spPr/>
      <dgm:t>
        <a:bodyPr/>
        <a:lstStyle/>
        <a:p>
          <a:endParaRPr lang="zh-CN" altLang="en-US"/>
        </a:p>
      </dgm:t>
    </dgm:pt>
    <dgm:pt modelId="{CE517790-3055-4D00-A23F-DC1D83E31FBD}" cxnId="{C76423A1-7FBE-466D-8947-E9AFE17A44E9}" type="sibTrans">
      <dgm:prSet/>
      <dgm:spPr/>
      <dgm:t>
        <a:bodyPr/>
        <a:lstStyle/>
        <a:p>
          <a:endParaRPr lang="zh-CN" altLang="en-US"/>
        </a:p>
      </dgm:t>
    </dgm:pt>
    <dgm:pt modelId="{03C8FB93-7F82-4BA7-B064-DDAE2456AD8F}">
      <dgm:prSet phldrT="[文本]"/>
      <dgm:spPr/>
      <dgm:t>
        <a:bodyPr/>
        <a:lstStyle/>
        <a:p>
          <a:r>
            <a:rPr lang="zh-CN" altLang="en-US" dirty="0" smtClean="0"/>
            <a:t>自主避障功能</a:t>
          </a:r>
          <a:endParaRPr lang="zh-CN" altLang="en-US" dirty="0"/>
        </a:p>
      </dgm:t>
    </dgm:pt>
    <dgm:pt modelId="{C5A0A37E-DA1F-4500-B72D-C3162D09569E}" cxnId="{01C1C65B-1C9F-4501-B6B1-9564BBEE6AD0}" type="parTrans">
      <dgm:prSet/>
      <dgm:spPr/>
      <dgm:t>
        <a:bodyPr/>
        <a:lstStyle/>
        <a:p>
          <a:endParaRPr lang="zh-CN" altLang="en-US"/>
        </a:p>
      </dgm:t>
    </dgm:pt>
    <dgm:pt modelId="{C8EE2B67-9707-4D03-A8C5-A9760186C6A4}" cxnId="{01C1C65B-1C9F-4501-B6B1-9564BBEE6AD0}" type="sibTrans">
      <dgm:prSet/>
      <dgm:spPr/>
      <dgm:t>
        <a:bodyPr/>
        <a:lstStyle/>
        <a:p>
          <a:endParaRPr lang="zh-CN" altLang="en-US"/>
        </a:p>
      </dgm:t>
    </dgm:pt>
    <dgm:pt modelId="{38159ECE-EDF0-4D72-9273-40E0E4406FBB}">
      <dgm:prSet phldrT="[文本]"/>
      <dgm:spPr/>
      <dgm:t>
        <a:bodyPr/>
        <a:lstStyle/>
        <a:p>
          <a:r>
            <a:rPr lang="zh-CN" altLang="en-US" dirty="0" smtClean="0"/>
            <a:t>警告功能</a:t>
          </a:r>
          <a:endParaRPr lang="zh-CN" altLang="en-US" dirty="0"/>
        </a:p>
      </dgm:t>
    </dgm:pt>
    <dgm:pt modelId="{6A64B77F-F715-4281-A993-EF37F893E635}" cxnId="{6D6CFEB5-04EF-4EEE-A40B-55D702B9E81C}" type="parTrans">
      <dgm:prSet/>
      <dgm:spPr/>
      <dgm:t>
        <a:bodyPr/>
        <a:lstStyle/>
        <a:p>
          <a:endParaRPr lang="zh-CN" altLang="en-US"/>
        </a:p>
      </dgm:t>
    </dgm:pt>
    <dgm:pt modelId="{73AEA207-040B-4538-831B-4EAC64E96984}" cxnId="{6D6CFEB5-04EF-4EEE-A40B-55D702B9E81C}" type="sibTrans">
      <dgm:prSet/>
      <dgm:spPr/>
      <dgm:t>
        <a:bodyPr/>
        <a:lstStyle/>
        <a:p>
          <a:endParaRPr lang="zh-CN" altLang="en-US"/>
        </a:p>
      </dgm:t>
    </dgm:pt>
    <dgm:pt modelId="{254627AD-CEA1-4AC1-B056-4B220BE51B89}">
      <dgm:prSet/>
      <dgm:spPr/>
      <dgm:t>
        <a:bodyPr/>
        <a:lstStyle/>
        <a:p>
          <a:r>
            <a:rPr lang="zh-CN" altLang="en-US" dirty="0" smtClean="0"/>
            <a:t>环境监测功能</a:t>
          </a:r>
          <a:endParaRPr lang="zh-CN" altLang="en-US" dirty="0"/>
        </a:p>
      </dgm:t>
    </dgm:pt>
    <dgm:pt modelId="{663D1502-76EC-4219-9A52-DA6BC158A087}" cxnId="{DAB2E68C-D6DD-41FB-8408-D7284144FBE9}" type="parTrans">
      <dgm:prSet/>
      <dgm:spPr/>
      <dgm:t>
        <a:bodyPr/>
        <a:lstStyle/>
        <a:p>
          <a:endParaRPr lang="zh-CN" altLang="en-US"/>
        </a:p>
      </dgm:t>
    </dgm:pt>
    <dgm:pt modelId="{38077888-EC98-4D2F-9EAB-66A19C473960}" cxnId="{DAB2E68C-D6DD-41FB-8408-D7284144FBE9}" type="sibTrans">
      <dgm:prSet/>
      <dgm:spPr/>
      <dgm:t>
        <a:bodyPr/>
        <a:lstStyle/>
        <a:p>
          <a:endParaRPr lang="zh-CN" altLang="en-US"/>
        </a:p>
      </dgm:t>
    </dgm:pt>
    <dgm:pt modelId="{C3BB3B10-3EEF-4A9C-9B3B-0DD8DD8F2B83}" type="pres">
      <dgm:prSet presAssocID="{A18945E1-D58F-4A65-B095-D1493A908F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9293DBA-3FFE-4120-9B3C-99C8E764383A}" type="pres">
      <dgm:prSet presAssocID="{16B24419-2B38-4890-B6AF-1A1964C110F8}" presName="root1" presStyleCnt="0"/>
      <dgm:spPr/>
      <dgm:t>
        <a:bodyPr/>
        <a:lstStyle/>
        <a:p>
          <a:endParaRPr lang="zh-CN" altLang="en-US"/>
        </a:p>
      </dgm:t>
    </dgm:pt>
    <dgm:pt modelId="{44F8EED2-F256-4975-87F1-BB627D8D2B4D}" type="pres">
      <dgm:prSet presAssocID="{16B24419-2B38-4890-B6AF-1A1964C110F8}" presName="LevelOneTextNode" presStyleLbl="node0" presStyleIdx="0" presStyleCnt="1" custScaleX="159031" custScaleY="662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C9D793-06FC-4F8A-88F3-9A0465AF3B7E}" type="pres">
      <dgm:prSet presAssocID="{16B24419-2B38-4890-B6AF-1A1964C110F8}" presName="level2hierChild" presStyleCnt="0"/>
      <dgm:spPr/>
      <dgm:t>
        <a:bodyPr/>
        <a:lstStyle/>
        <a:p>
          <a:endParaRPr lang="zh-CN" altLang="en-US"/>
        </a:p>
      </dgm:t>
    </dgm:pt>
    <dgm:pt modelId="{A0A34C6C-4863-42B7-9159-61FC331F61B6}" type="pres">
      <dgm:prSet presAssocID="{E3D05082-F68F-4DBB-9B81-8AFC20B80F5F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79F0094E-45F1-4CDA-A6CD-E2B5ED7EA5FD}" type="pres">
      <dgm:prSet presAssocID="{E3D05082-F68F-4DBB-9B81-8AFC20B80F5F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02A6F8E-022F-4F6D-A71E-A728AA2CCFE8}" type="pres">
      <dgm:prSet presAssocID="{35B710E6-C243-43B5-A42E-AF9002016EB1}" presName="root2" presStyleCnt="0"/>
      <dgm:spPr/>
      <dgm:t>
        <a:bodyPr/>
        <a:lstStyle/>
        <a:p>
          <a:endParaRPr lang="zh-CN" altLang="en-US"/>
        </a:p>
      </dgm:t>
    </dgm:pt>
    <dgm:pt modelId="{149A3C9C-742C-4D31-958D-B69824FB7D31}" type="pres">
      <dgm:prSet presAssocID="{35B710E6-C243-43B5-A42E-AF9002016EB1}" presName="LevelTwoTextNode" presStyleLbl="node2" presStyleIdx="0" presStyleCnt="4" custScaleX="2804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825942-4D19-4588-A342-E8ECF754E92C}" type="pres">
      <dgm:prSet presAssocID="{35B710E6-C243-43B5-A42E-AF9002016EB1}" presName="level3hierChild" presStyleCnt="0"/>
      <dgm:spPr/>
      <dgm:t>
        <a:bodyPr/>
        <a:lstStyle/>
        <a:p>
          <a:endParaRPr lang="zh-CN" altLang="en-US"/>
        </a:p>
      </dgm:t>
    </dgm:pt>
    <dgm:pt modelId="{C558455A-1DE1-41D4-8C10-783FC2103F1E}" type="pres">
      <dgm:prSet presAssocID="{C5A0A37E-DA1F-4500-B72D-C3162D09569E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10408001-5D1E-46BA-B401-8C92FF28AEB9}" type="pres">
      <dgm:prSet presAssocID="{C5A0A37E-DA1F-4500-B72D-C3162D09569E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D33A8B7C-9741-4A66-9ED2-4FF5F4900533}" type="pres">
      <dgm:prSet presAssocID="{03C8FB93-7F82-4BA7-B064-DDAE2456AD8F}" presName="root2" presStyleCnt="0"/>
      <dgm:spPr/>
      <dgm:t>
        <a:bodyPr/>
        <a:lstStyle/>
        <a:p>
          <a:endParaRPr lang="zh-CN" altLang="en-US"/>
        </a:p>
      </dgm:t>
    </dgm:pt>
    <dgm:pt modelId="{140CE098-B32A-42CC-B6C9-F8F4B9846291}" type="pres">
      <dgm:prSet presAssocID="{03C8FB93-7F82-4BA7-B064-DDAE2456AD8F}" presName="LevelTwoTextNode" presStyleLbl="node2" presStyleIdx="1" presStyleCnt="4" custScaleX="280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BC8901-8216-43D6-9F53-36177CE83AE8}" type="pres">
      <dgm:prSet presAssocID="{03C8FB93-7F82-4BA7-B064-DDAE2456AD8F}" presName="level3hierChild" presStyleCnt="0"/>
      <dgm:spPr/>
      <dgm:t>
        <a:bodyPr/>
        <a:lstStyle/>
        <a:p>
          <a:endParaRPr lang="zh-CN" altLang="en-US"/>
        </a:p>
      </dgm:t>
    </dgm:pt>
    <dgm:pt modelId="{F1003D1E-1917-4F0F-8B46-DA9B02C249D5}" type="pres">
      <dgm:prSet presAssocID="{6A64B77F-F715-4281-A993-EF37F893E635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9AA3345F-CB9C-4BA9-9B25-EB40E37F742B}" type="pres">
      <dgm:prSet presAssocID="{6A64B77F-F715-4281-A993-EF37F893E635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8797E6E4-3B33-4FF9-863A-FE78540A822B}" type="pres">
      <dgm:prSet presAssocID="{38159ECE-EDF0-4D72-9273-40E0E4406FBB}" presName="root2" presStyleCnt="0"/>
      <dgm:spPr/>
      <dgm:t>
        <a:bodyPr/>
        <a:lstStyle/>
        <a:p>
          <a:endParaRPr lang="zh-CN" altLang="en-US"/>
        </a:p>
      </dgm:t>
    </dgm:pt>
    <dgm:pt modelId="{8C460538-59DD-43E0-AB23-EFA0FFAD8D92}" type="pres">
      <dgm:prSet presAssocID="{38159ECE-EDF0-4D72-9273-40E0E4406FBB}" presName="LevelTwoTextNode" presStyleLbl="node2" presStyleIdx="2" presStyleCnt="4" custScaleX="2819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8887EC-5D57-4CB8-9CD2-D5746005E117}" type="pres">
      <dgm:prSet presAssocID="{38159ECE-EDF0-4D72-9273-40E0E4406FBB}" presName="level3hierChild" presStyleCnt="0"/>
      <dgm:spPr/>
      <dgm:t>
        <a:bodyPr/>
        <a:lstStyle/>
        <a:p>
          <a:endParaRPr lang="zh-CN" altLang="en-US"/>
        </a:p>
      </dgm:t>
    </dgm:pt>
    <dgm:pt modelId="{8D9AE4D0-698F-4BEE-AAC6-4A239B58411C}" type="pres">
      <dgm:prSet presAssocID="{663D1502-76EC-4219-9A52-DA6BC158A08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D8DF9291-547B-4759-B2F2-C4579A0CC7DF}" type="pres">
      <dgm:prSet presAssocID="{663D1502-76EC-4219-9A52-DA6BC158A08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C0CEDCF8-F691-448B-A78B-B1FDF30799E9}" type="pres">
      <dgm:prSet presAssocID="{254627AD-CEA1-4AC1-B056-4B220BE51B89}" presName="root2" presStyleCnt="0"/>
      <dgm:spPr/>
    </dgm:pt>
    <dgm:pt modelId="{0C6143F9-3F17-4DB7-88F7-9E67518F8435}" type="pres">
      <dgm:prSet presAssocID="{254627AD-CEA1-4AC1-B056-4B220BE51B89}" presName="LevelTwoTextNode" presStyleLbl="node2" presStyleIdx="3" presStyleCnt="4" custScaleX="2800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8255E31-7C0E-41A7-AF44-6264DA9F80CC}" type="pres">
      <dgm:prSet presAssocID="{254627AD-CEA1-4AC1-B056-4B220BE51B89}" presName="level3hierChild" presStyleCnt="0"/>
      <dgm:spPr/>
    </dgm:pt>
  </dgm:ptLst>
  <dgm:cxnLst>
    <dgm:cxn modelId="{E04985AF-17B9-41E6-A60E-DEFE05503993}" type="presOf" srcId="{6A64B77F-F715-4281-A993-EF37F893E635}" destId="{9AA3345F-CB9C-4BA9-9B25-EB40E37F742B}" srcOrd="1" destOrd="0" presId="urn:microsoft.com/office/officeart/2008/layout/HorizontalMultiLevelHierarchy"/>
    <dgm:cxn modelId="{F52903AB-3D54-46D6-9A3C-791FDD3CF930}" type="presOf" srcId="{E3D05082-F68F-4DBB-9B81-8AFC20B80F5F}" destId="{A0A34C6C-4863-42B7-9159-61FC331F61B6}" srcOrd="0" destOrd="0" presId="urn:microsoft.com/office/officeart/2008/layout/HorizontalMultiLevelHierarchy"/>
    <dgm:cxn modelId="{92268FBC-1982-4438-9EBC-70F9CFDC02A1}" srcId="{A18945E1-D58F-4A65-B095-D1493A908FB1}" destId="{16B24419-2B38-4890-B6AF-1A1964C110F8}" srcOrd="0" destOrd="0" parTransId="{24F3EF68-51FB-4D5C-9E34-AC2D4BC4C597}" sibTransId="{F973A379-D4A0-4049-9471-C3E091717524}"/>
    <dgm:cxn modelId="{6D6CFEB5-04EF-4EEE-A40B-55D702B9E81C}" srcId="{16B24419-2B38-4890-B6AF-1A1964C110F8}" destId="{38159ECE-EDF0-4D72-9273-40E0E4406FBB}" srcOrd="2" destOrd="0" parTransId="{6A64B77F-F715-4281-A993-EF37F893E635}" sibTransId="{73AEA207-040B-4538-831B-4EAC64E96984}"/>
    <dgm:cxn modelId="{C76423A1-7FBE-466D-8947-E9AFE17A44E9}" srcId="{16B24419-2B38-4890-B6AF-1A1964C110F8}" destId="{35B710E6-C243-43B5-A42E-AF9002016EB1}" srcOrd="0" destOrd="0" parTransId="{E3D05082-F68F-4DBB-9B81-8AFC20B80F5F}" sibTransId="{CE517790-3055-4D00-A23F-DC1D83E31FBD}"/>
    <dgm:cxn modelId="{7E1BCB4F-0233-4F51-A5A8-9D15B9DCDEC0}" type="presOf" srcId="{03C8FB93-7F82-4BA7-B064-DDAE2456AD8F}" destId="{140CE098-B32A-42CC-B6C9-F8F4B9846291}" srcOrd="0" destOrd="0" presId="urn:microsoft.com/office/officeart/2008/layout/HorizontalMultiLevelHierarchy"/>
    <dgm:cxn modelId="{8A5B620C-6810-4E61-A3A1-EFF351A4A301}" type="presOf" srcId="{38159ECE-EDF0-4D72-9273-40E0E4406FBB}" destId="{8C460538-59DD-43E0-AB23-EFA0FFAD8D92}" srcOrd="0" destOrd="0" presId="urn:microsoft.com/office/officeart/2008/layout/HorizontalMultiLevelHierarchy"/>
    <dgm:cxn modelId="{A000BFB3-5B0A-4FB7-B751-CCAB50035974}" type="presOf" srcId="{663D1502-76EC-4219-9A52-DA6BC158A087}" destId="{8D9AE4D0-698F-4BEE-AAC6-4A239B58411C}" srcOrd="0" destOrd="0" presId="urn:microsoft.com/office/officeart/2008/layout/HorizontalMultiLevelHierarchy"/>
    <dgm:cxn modelId="{586B2115-FEBB-4FE2-96AF-B775BDE60E63}" type="presOf" srcId="{C5A0A37E-DA1F-4500-B72D-C3162D09569E}" destId="{C558455A-1DE1-41D4-8C10-783FC2103F1E}" srcOrd="0" destOrd="0" presId="urn:microsoft.com/office/officeart/2008/layout/HorizontalMultiLevelHierarchy"/>
    <dgm:cxn modelId="{DAB2E68C-D6DD-41FB-8408-D7284144FBE9}" srcId="{16B24419-2B38-4890-B6AF-1A1964C110F8}" destId="{254627AD-CEA1-4AC1-B056-4B220BE51B89}" srcOrd="3" destOrd="0" parTransId="{663D1502-76EC-4219-9A52-DA6BC158A087}" sibTransId="{38077888-EC98-4D2F-9EAB-66A19C473960}"/>
    <dgm:cxn modelId="{1D3D45C2-24E9-47FB-A6D4-37CD7C9F36FC}" type="presOf" srcId="{A18945E1-D58F-4A65-B095-D1493A908FB1}" destId="{C3BB3B10-3EEF-4A9C-9B3B-0DD8DD8F2B83}" srcOrd="0" destOrd="0" presId="urn:microsoft.com/office/officeart/2008/layout/HorizontalMultiLevelHierarchy"/>
    <dgm:cxn modelId="{CA37A19A-AADF-4B1B-91BB-AD7B81BF9551}" type="presOf" srcId="{C5A0A37E-DA1F-4500-B72D-C3162D09569E}" destId="{10408001-5D1E-46BA-B401-8C92FF28AEB9}" srcOrd="1" destOrd="0" presId="urn:microsoft.com/office/officeart/2008/layout/HorizontalMultiLevelHierarchy"/>
    <dgm:cxn modelId="{01C1C65B-1C9F-4501-B6B1-9564BBEE6AD0}" srcId="{16B24419-2B38-4890-B6AF-1A1964C110F8}" destId="{03C8FB93-7F82-4BA7-B064-DDAE2456AD8F}" srcOrd="1" destOrd="0" parTransId="{C5A0A37E-DA1F-4500-B72D-C3162D09569E}" sibTransId="{C8EE2B67-9707-4D03-A8C5-A9760186C6A4}"/>
    <dgm:cxn modelId="{20D477C2-564C-406A-91D9-6F965FA4B0DF}" type="presOf" srcId="{663D1502-76EC-4219-9A52-DA6BC158A087}" destId="{D8DF9291-547B-4759-B2F2-C4579A0CC7DF}" srcOrd="1" destOrd="0" presId="urn:microsoft.com/office/officeart/2008/layout/HorizontalMultiLevelHierarchy"/>
    <dgm:cxn modelId="{94F65B47-7733-40D5-820B-DEAC8F4CBC6D}" type="presOf" srcId="{6A64B77F-F715-4281-A993-EF37F893E635}" destId="{F1003D1E-1917-4F0F-8B46-DA9B02C249D5}" srcOrd="0" destOrd="0" presId="urn:microsoft.com/office/officeart/2008/layout/HorizontalMultiLevelHierarchy"/>
    <dgm:cxn modelId="{D9AA1BC6-E198-475D-945A-7BBF79836CF6}" type="presOf" srcId="{16B24419-2B38-4890-B6AF-1A1964C110F8}" destId="{44F8EED2-F256-4975-87F1-BB627D8D2B4D}" srcOrd="0" destOrd="0" presId="urn:microsoft.com/office/officeart/2008/layout/HorizontalMultiLevelHierarchy"/>
    <dgm:cxn modelId="{1741BD27-CC9D-41D6-AFF1-6B504380E51E}" type="presOf" srcId="{254627AD-CEA1-4AC1-B056-4B220BE51B89}" destId="{0C6143F9-3F17-4DB7-88F7-9E67518F8435}" srcOrd="0" destOrd="0" presId="urn:microsoft.com/office/officeart/2008/layout/HorizontalMultiLevelHierarchy"/>
    <dgm:cxn modelId="{0F7AF5FA-6E65-4A54-B702-7EC16789C44A}" type="presOf" srcId="{E3D05082-F68F-4DBB-9B81-8AFC20B80F5F}" destId="{79F0094E-45F1-4CDA-A6CD-E2B5ED7EA5FD}" srcOrd="1" destOrd="0" presId="urn:microsoft.com/office/officeart/2008/layout/HorizontalMultiLevelHierarchy"/>
    <dgm:cxn modelId="{1C6EB53B-BD82-45C3-8DBA-8DA1A380D9F7}" type="presOf" srcId="{35B710E6-C243-43B5-A42E-AF9002016EB1}" destId="{149A3C9C-742C-4D31-958D-B69824FB7D31}" srcOrd="0" destOrd="0" presId="urn:microsoft.com/office/officeart/2008/layout/HorizontalMultiLevelHierarchy"/>
    <dgm:cxn modelId="{9ED5B03F-A6C0-4ACD-B122-4B1651F1824F}" type="presParOf" srcId="{C3BB3B10-3EEF-4A9C-9B3B-0DD8DD8F2B83}" destId="{89293DBA-3FFE-4120-9B3C-99C8E764383A}" srcOrd="0" destOrd="0" presId="urn:microsoft.com/office/officeart/2008/layout/HorizontalMultiLevelHierarchy"/>
    <dgm:cxn modelId="{41274170-CF85-4E82-B8FE-5A69B91CE2E6}" type="presParOf" srcId="{89293DBA-3FFE-4120-9B3C-99C8E764383A}" destId="{44F8EED2-F256-4975-87F1-BB627D8D2B4D}" srcOrd="0" destOrd="0" presId="urn:microsoft.com/office/officeart/2008/layout/HorizontalMultiLevelHierarchy"/>
    <dgm:cxn modelId="{190E9578-1C05-447E-A177-56AAC4DE9938}" type="presParOf" srcId="{89293DBA-3FFE-4120-9B3C-99C8E764383A}" destId="{EEC9D793-06FC-4F8A-88F3-9A0465AF3B7E}" srcOrd="1" destOrd="0" presId="urn:microsoft.com/office/officeart/2008/layout/HorizontalMultiLevelHierarchy"/>
    <dgm:cxn modelId="{EB4FE3E7-F17C-4544-9D7D-1EB9D471EDC2}" type="presParOf" srcId="{EEC9D793-06FC-4F8A-88F3-9A0465AF3B7E}" destId="{A0A34C6C-4863-42B7-9159-61FC331F61B6}" srcOrd="0" destOrd="0" presId="urn:microsoft.com/office/officeart/2008/layout/HorizontalMultiLevelHierarchy"/>
    <dgm:cxn modelId="{53C8BAD2-EE80-4ABB-93E7-2D6B27AA9738}" type="presParOf" srcId="{A0A34C6C-4863-42B7-9159-61FC331F61B6}" destId="{79F0094E-45F1-4CDA-A6CD-E2B5ED7EA5FD}" srcOrd="0" destOrd="0" presId="urn:microsoft.com/office/officeart/2008/layout/HorizontalMultiLevelHierarchy"/>
    <dgm:cxn modelId="{BD9A85E3-0DFE-4D35-9D64-E180F0E03E99}" type="presParOf" srcId="{EEC9D793-06FC-4F8A-88F3-9A0465AF3B7E}" destId="{702A6F8E-022F-4F6D-A71E-A728AA2CCFE8}" srcOrd="1" destOrd="0" presId="urn:microsoft.com/office/officeart/2008/layout/HorizontalMultiLevelHierarchy"/>
    <dgm:cxn modelId="{BB13C0EF-18AD-4B5C-9717-45BCAA28342E}" type="presParOf" srcId="{702A6F8E-022F-4F6D-A71E-A728AA2CCFE8}" destId="{149A3C9C-742C-4D31-958D-B69824FB7D31}" srcOrd="0" destOrd="0" presId="urn:microsoft.com/office/officeart/2008/layout/HorizontalMultiLevelHierarchy"/>
    <dgm:cxn modelId="{0739E2A9-9D21-4C6B-9E41-F64706CAF5CD}" type="presParOf" srcId="{702A6F8E-022F-4F6D-A71E-A728AA2CCFE8}" destId="{CE825942-4D19-4588-A342-E8ECF754E92C}" srcOrd="1" destOrd="0" presId="urn:microsoft.com/office/officeart/2008/layout/HorizontalMultiLevelHierarchy"/>
    <dgm:cxn modelId="{A9BCC9B0-98D1-467D-A4F1-524586CE7126}" type="presParOf" srcId="{EEC9D793-06FC-4F8A-88F3-9A0465AF3B7E}" destId="{C558455A-1DE1-41D4-8C10-783FC2103F1E}" srcOrd="2" destOrd="0" presId="urn:microsoft.com/office/officeart/2008/layout/HorizontalMultiLevelHierarchy"/>
    <dgm:cxn modelId="{A7920ED3-5AC8-418C-A47D-A85D7A4C0BF8}" type="presParOf" srcId="{C558455A-1DE1-41D4-8C10-783FC2103F1E}" destId="{10408001-5D1E-46BA-B401-8C92FF28AEB9}" srcOrd="0" destOrd="0" presId="urn:microsoft.com/office/officeart/2008/layout/HorizontalMultiLevelHierarchy"/>
    <dgm:cxn modelId="{B1149A91-36DA-4CCD-9586-E0D306305CCB}" type="presParOf" srcId="{EEC9D793-06FC-4F8A-88F3-9A0465AF3B7E}" destId="{D33A8B7C-9741-4A66-9ED2-4FF5F4900533}" srcOrd="3" destOrd="0" presId="urn:microsoft.com/office/officeart/2008/layout/HorizontalMultiLevelHierarchy"/>
    <dgm:cxn modelId="{C6906911-19A7-4531-AE6A-50120B2CF501}" type="presParOf" srcId="{D33A8B7C-9741-4A66-9ED2-4FF5F4900533}" destId="{140CE098-B32A-42CC-B6C9-F8F4B9846291}" srcOrd="0" destOrd="0" presId="urn:microsoft.com/office/officeart/2008/layout/HorizontalMultiLevelHierarchy"/>
    <dgm:cxn modelId="{F7ECFD68-C390-4C4E-9AEF-E4B8F62DAC94}" type="presParOf" srcId="{D33A8B7C-9741-4A66-9ED2-4FF5F4900533}" destId="{37BC8901-8216-43D6-9F53-36177CE83AE8}" srcOrd="1" destOrd="0" presId="urn:microsoft.com/office/officeart/2008/layout/HorizontalMultiLevelHierarchy"/>
    <dgm:cxn modelId="{081A605B-61B8-4DE5-9C31-F3F3049B43B6}" type="presParOf" srcId="{EEC9D793-06FC-4F8A-88F3-9A0465AF3B7E}" destId="{F1003D1E-1917-4F0F-8B46-DA9B02C249D5}" srcOrd="4" destOrd="0" presId="urn:microsoft.com/office/officeart/2008/layout/HorizontalMultiLevelHierarchy"/>
    <dgm:cxn modelId="{608FBA33-8FA2-4A11-B4C4-717551BB64C4}" type="presParOf" srcId="{F1003D1E-1917-4F0F-8B46-DA9B02C249D5}" destId="{9AA3345F-CB9C-4BA9-9B25-EB40E37F742B}" srcOrd="0" destOrd="0" presId="urn:microsoft.com/office/officeart/2008/layout/HorizontalMultiLevelHierarchy"/>
    <dgm:cxn modelId="{D4EB00CC-26F1-4C78-A40E-7B3865A3ACC8}" type="presParOf" srcId="{EEC9D793-06FC-4F8A-88F3-9A0465AF3B7E}" destId="{8797E6E4-3B33-4FF9-863A-FE78540A822B}" srcOrd="5" destOrd="0" presId="urn:microsoft.com/office/officeart/2008/layout/HorizontalMultiLevelHierarchy"/>
    <dgm:cxn modelId="{149DA41C-06AC-45E9-ABDE-F83A6A4B1401}" type="presParOf" srcId="{8797E6E4-3B33-4FF9-863A-FE78540A822B}" destId="{8C460538-59DD-43E0-AB23-EFA0FFAD8D92}" srcOrd="0" destOrd="0" presId="urn:microsoft.com/office/officeart/2008/layout/HorizontalMultiLevelHierarchy"/>
    <dgm:cxn modelId="{31E117BC-F429-40E4-878C-5D3E8706DDCF}" type="presParOf" srcId="{8797E6E4-3B33-4FF9-863A-FE78540A822B}" destId="{F68887EC-5D57-4CB8-9CD2-D5746005E117}" srcOrd="1" destOrd="0" presId="urn:microsoft.com/office/officeart/2008/layout/HorizontalMultiLevelHierarchy"/>
    <dgm:cxn modelId="{09416058-28A9-412A-93AA-46C875353368}" type="presParOf" srcId="{EEC9D793-06FC-4F8A-88F3-9A0465AF3B7E}" destId="{8D9AE4D0-698F-4BEE-AAC6-4A239B58411C}" srcOrd="6" destOrd="0" presId="urn:microsoft.com/office/officeart/2008/layout/HorizontalMultiLevelHierarchy"/>
    <dgm:cxn modelId="{FF7318B7-4CB3-48F6-BC5C-1EE8193E5AB5}" type="presParOf" srcId="{8D9AE4D0-698F-4BEE-AAC6-4A239B58411C}" destId="{D8DF9291-547B-4759-B2F2-C4579A0CC7DF}" srcOrd="0" destOrd="0" presId="urn:microsoft.com/office/officeart/2008/layout/HorizontalMultiLevelHierarchy"/>
    <dgm:cxn modelId="{4712320F-2FF2-4973-9FA0-090CCF11024C}" type="presParOf" srcId="{EEC9D793-06FC-4F8A-88F3-9A0465AF3B7E}" destId="{C0CEDCF8-F691-448B-A78B-B1FDF30799E9}" srcOrd="7" destOrd="0" presId="urn:microsoft.com/office/officeart/2008/layout/HorizontalMultiLevelHierarchy"/>
    <dgm:cxn modelId="{9CC3DE9A-FAD5-47B3-8A83-B75F7E43A174}" type="presParOf" srcId="{C0CEDCF8-F691-448B-A78B-B1FDF30799E9}" destId="{0C6143F9-3F17-4DB7-88F7-9E67518F8435}" srcOrd="0" destOrd="0" presId="urn:microsoft.com/office/officeart/2008/layout/HorizontalMultiLevelHierarchy"/>
    <dgm:cxn modelId="{365CE6FF-EB37-44F8-930B-9171E3A11817}" type="presParOf" srcId="{C0CEDCF8-F691-448B-A78B-B1FDF30799E9}" destId="{E8255E31-7C0E-41A7-AF44-6264DA9F80C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903D7C-34AB-4263-B722-DF6DCCB4E18D}" type="doc">
      <dgm:prSet loTypeId="urn:microsoft.com/office/officeart/2005/8/layout/matrix1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05F1680-B7DB-494B-9590-BBED65BDD1A0}">
      <dgm:prSet phldrT="[文本]" custT="1"/>
      <dgm:spPr/>
      <dgm:t>
        <a:bodyPr/>
        <a:lstStyle/>
        <a:p>
          <a:r>
            <a:rPr lang="zh-CN" altLang="en-US" sz="3200" dirty="0" smtClean="0"/>
            <a:t>测试指标</a:t>
          </a:r>
          <a:endParaRPr lang="zh-CN" altLang="en-US" sz="3200" dirty="0"/>
        </a:p>
      </dgm:t>
    </dgm:pt>
    <dgm:pt modelId="{881060A9-EC6F-4FA1-A667-C599928EF150}" cxnId="{FB561372-AE41-4A70-9BA5-7DBB46993A41}" type="parTrans">
      <dgm:prSet/>
      <dgm:spPr/>
      <dgm:t>
        <a:bodyPr/>
        <a:lstStyle/>
        <a:p>
          <a:endParaRPr lang="zh-CN" altLang="en-US"/>
        </a:p>
      </dgm:t>
    </dgm:pt>
    <dgm:pt modelId="{8AB7BD63-AC5B-4CBA-B5B2-D5A161B73771}" cxnId="{FB561372-AE41-4A70-9BA5-7DBB46993A41}" type="sibTrans">
      <dgm:prSet/>
      <dgm:spPr/>
      <dgm:t>
        <a:bodyPr/>
        <a:lstStyle/>
        <a:p>
          <a:endParaRPr lang="zh-CN" altLang="en-US"/>
        </a:p>
      </dgm:t>
    </dgm:pt>
    <dgm:pt modelId="{50F79887-1CC4-43D6-A7CA-B7F03E8AB43A}">
      <dgm:prSet phldrT="[文本]"/>
      <dgm:spPr/>
      <dgm:t>
        <a:bodyPr/>
        <a:lstStyle/>
        <a:p>
          <a:pPr algn="just"/>
          <a:r>
            <a:rPr lang="en-US" altLang="zh-CN" dirty="0" smtClean="0"/>
            <a:t>2</a:t>
          </a:r>
          <a:r>
            <a:rPr lang="zh-CN" altLang="en-US" dirty="0" smtClean="0"/>
            <a:t>、</a:t>
          </a:r>
          <a:r>
            <a:rPr lang="zh-CN" dirty="0" smtClean="0"/>
            <a:t>在测试员的移动过程中，行李箱与测试员之间距离距离超过</a:t>
          </a:r>
          <a:r>
            <a:rPr lang="en-US" dirty="0" smtClean="0"/>
            <a:t>5m</a:t>
          </a:r>
          <a:r>
            <a:rPr lang="zh-CN" dirty="0" smtClean="0"/>
            <a:t>时，行李箱向测试员手机发短信并打电话；</a:t>
          </a:r>
          <a:endParaRPr lang="zh-CN" altLang="en-US" dirty="0"/>
        </a:p>
      </dgm:t>
    </dgm:pt>
    <dgm:pt modelId="{EB3C61E5-0EA5-4262-84F2-80575F110909}" cxnId="{F41C89D7-3203-47A3-A5FF-4D4C180AFAC1}" type="parTrans">
      <dgm:prSet/>
      <dgm:spPr/>
      <dgm:t>
        <a:bodyPr/>
        <a:lstStyle/>
        <a:p>
          <a:endParaRPr lang="zh-CN" altLang="en-US"/>
        </a:p>
      </dgm:t>
    </dgm:pt>
    <dgm:pt modelId="{CBF75458-F529-4263-A075-C85BAE172E1B}" cxnId="{F41C89D7-3203-47A3-A5FF-4D4C180AFAC1}" type="sibTrans">
      <dgm:prSet/>
      <dgm:spPr/>
      <dgm:t>
        <a:bodyPr/>
        <a:lstStyle/>
        <a:p>
          <a:endParaRPr lang="zh-CN" altLang="en-US"/>
        </a:p>
      </dgm:t>
    </dgm:pt>
    <dgm:pt modelId="{09FDDAA0-A199-4C96-AB8D-A0883D894CB0}">
      <dgm:prSet phldrT="[文本]"/>
      <dgm:spPr/>
      <dgm:t>
        <a:bodyPr/>
        <a:lstStyle/>
        <a:p>
          <a:pPr algn="just"/>
          <a:r>
            <a:rPr lang="en-US" altLang="zh-CN" dirty="0" smtClean="0"/>
            <a:t>3</a:t>
          </a:r>
          <a:r>
            <a:rPr lang="zh-CN" altLang="en-US" dirty="0" smtClean="0"/>
            <a:t>、</a:t>
          </a:r>
          <a:r>
            <a:rPr lang="zh-CN" dirty="0" smtClean="0"/>
            <a:t>行李箱在跟随过程中，如若遇到障碍物，可以自主改变方向进行避障；</a:t>
          </a:r>
          <a:endParaRPr lang="zh-CN" altLang="en-US" dirty="0"/>
        </a:p>
      </dgm:t>
    </dgm:pt>
    <dgm:pt modelId="{5DBE47E8-EA7B-4380-9CDF-11D629B86541}" cxnId="{1477BDD2-90D6-4EEB-8B53-ACEC1E8F8B04}" type="parTrans">
      <dgm:prSet/>
      <dgm:spPr/>
      <dgm:t>
        <a:bodyPr/>
        <a:lstStyle/>
        <a:p>
          <a:endParaRPr lang="zh-CN" altLang="en-US"/>
        </a:p>
      </dgm:t>
    </dgm:pt>
    <dgm:pt modelId="{C5AD392F-D7DC-494E-A086-217C3B07FF23}" cxnId="{1477BDD2-90D6-4EEB-8B53-ACEC1E8F8B04}" type="sibTrans">
      <dgm:prSet/>
      <dgm:spPr/>
      <dgm:t>
        <a:bodyPr/>
        <a:lstStyle/>
        <a:p>
          <a:endParaRPr lang="zh-CN" altLang="en-US"/>
        </a:p>
      </dgm:t>
    </dgm:pt>
    <dgm:pt modelId="{15541A27-55C5-43EE-B90B-1AAEC8B45E4D}">
      <dgm:prSet phldrT="[文本]"/>
      <dgm:spPr/>
      <dgm:t>
        <a:bodyPr/>
        <a:lstStyle/>
        <a:p>
          <a:pPr algn="just"/>
          <a:r>
            <a:rPr lang="en-US" altLang="zh-CN" dirty="0" smtClean="0"/>
            <a:t>4</a:t>
          </a:r>
          <a:r>
            <a:rPr lang="zh-CN" altLang="en-US" dirty="0" smtClean="0"/>
            <a:t>、</a:t>
          </a:r>
          <a:r>
            <a:rPr lang="zh-CN" dirty="0" smtClean="0"/>
            <a:t>可以准确测量温度和</a:t>
          </a:r>
          <a:r>
            <a:rPr lang="en-US" dirty="0" smtClean="0"/>
            <a:t>PM2.5</a:t>
          </a:r>
          <a:r>
            <a:rPr lang="zh-CN" dirty="0" smtClean="0"/>
            <a:t>值，并在</a:t>
          </a:r>
          <a:r>
            <a:rPr lang="en-US" dirty="0" smtClean="0"/>
            <a:t>OLED</a:t>
          </a:r>
          <a:r>
            <a:rPr lang="zh-CN" dirty="0" smtClean="0"/>
            <a:t>屏上显示测量结果。</a:t>
          </a:r>
          <a:endParaRPr lang="zh-CN" altLang="en-US" dirty="0"/>
        </a:p>
      </dgm:t>
    </dgm:pt>
    <dgm:pt modelId="{827D89E1-BAB5-47B3-AE33-FEDF86819D14}" cxnId="{0F2F80E0-0882-43BC-932A-568A4B81CE51}" type="parTrans">
      <dgm:prSet/>
      <dgm:spPr/>
      <dgm:t>
        <a:bodyPr/>
        <a:lstStyle/>
        <a:p>
          <a:endParaRPr lang="zh-CN" altLang="en-US"/>
        </a:p>
      </dgm:t>
    </dgm:pt>
    <dgm:pt modelId="{2F0F09F9-DC8C-4638-8FFF-31C66BA31453}" cxnId="{0F2F80E0-0882-43BC-932A-568A4B81CE51}" type="sibTrans">
      <dgm:prSet/>
      <dgm:spPr/>
      <dgm:t>
        <a:bodyPr/>
        <a:lstStyle/>
        <a:p>
          <a:endParaRPr lang="zh-CN" altLang="en-US"/>
        </a:p>
      </dgm:t>
    </dgm:pt>
    <dgm:pt modelId="{044E7A05-214C-4FB0-ABB4-02ECF2D22DA4}">
      <dgm:prSet phldrT="[文本]"/>
      <dgm:spPr/>
      <dgm:t>
        <a:bodyPr/>
        <a:lstStyle/>
        <a:p>
          <a:pPr algn="just"/>
          <a:r>
            <a:rPr lang="en-US" altLang="zh-CN" dirty="0" smtClean="0"/>
            <a:t>1</a:t>
          </a:r>
          <a:r>
            <a:rPr lang="zh-CN" altLang="en-US" dirty="0" smtClean="0"/>
            <a:t>、</a:t>
          </a:r>
          <a:r>
            <a:rPr lang="zh-CN" dirty="0" smtClean="0"/>
            <a:t>测试员手持标签移动，在测试员的移动过程中，行李箱可以跟随测试员行进和转向；</a:t>
          </a:r>
          <a:endParaRPr lang="zh-CN" altLang="en-US" dirty="0"/>
        </a:p>
      </dgm:t>
    </dgm:pt>
    <dgm:pt modelId="{F5016EEE-1DAF-4432-BDD2-AE4ED1D49EC6}" cxnId="{F2A504E6-D0BD-4F67-8B0D-A4D09B2C7CBD}" type="sibTrans">
      <dgm:prSet/>
      <dgm:spPr/>
      <dgm:t>
        <a:bodyPr/>
        <a:lstStyle/>
        <a:p>
          <a:endParaRPr lang="zh-CN" altLang="en-US"/>
        </a:p>
      </dgm:t>
    </dgm:pt>
    <dgm:pt modelId="{8037F9D6-99C5-414C-9867-6CBF214BE17A}" cxnId="{F2A504E6-D0BD-4F67-8B0D-A4D09B2C7CBD}" type="parTrans">
      <dgm:prSet/>
      <dgm:spPr/>
      <dgm:t>
        <a:bodyPr/>
        <a:lstStyle/>
        <a:p>
          <a:endParaRPr lang="zh-CN" altLang="en-US"/>
        </a:p>
      </dgm:t>
    </dgm:pt>
    <dgm:pt modelId="{63173B54-FDCF-4530-9366-AA92C1BD3B71}" type="pres">
      <dgm:prSet presAssocID="{E2903D7C-34AB-4263-B722-DF6DCCB4E18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D606755-B174-4A77-968D-1DE27B769937}" type="pres">
      <dgm:prSet presAssocID="{E2903D7C-34AB-4263-B722-DF6DCCB4E18D}" presName="matrix" presStyleCnt="0"/>
      <dgm:spPr/>
      <dgm:t>
        <a:bodyPr/>
        <a:lstStyle/>
        <a:p>
          <a:endParaRPr lang="zh-CN" altLang="en-US"/>
        </a:p>
      </dgm:t>
    </dgm:pt>
    <dgm:pt modelId="{4ED06822-F7B9-481D-A5D8-C249BF2F20EF}" type="pres">
      <dgm:prSet presAssocID="{E2903D7C-34AB-4263-B722-DF6DCCB4E18D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102AFFBA-ED89-4876-BE88-05545DF143EF}" type="pres">
      <dgm:prSet presAssocID="{E2903D7C-34AB-4263-B722-DF6DCCB4E18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6593FC-84C9-43DB-A9C9-20EA17FC3AF1}" type="pres">
      <dgm:prSet presAssocID="{E2903D7C-34AB-4263-B722-DF6DCCB4E18D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083A62CA-3117-4A5B-88D6-6CB8711E3E81}" type="pres">
      <dgm:prSet presAssocID="{E2903D7C-34AB-4263-B722-DF6DCCB4E18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0B595A-8A08-40A5-9D4C-166AA0CA15D0}" type="pres">
      <dgm:prSet presAssocID="{E2903D7C-34AB-4263-B722-DF6DCCB4E18D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14FECD9F-60EB-4535-8D7D-9F94B369D369}" type="pres">
      <dgm:prSet presAssocID="{E2903D7C-34AB-4263-B722-DF6DCCB4E18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F7D35-151A-4477-8D20-8AF1C1C3F52A}" type="pres">
      <dgm:prSet presAssocID="{E2903D7C-34AB-4263-B722-DF6DCCB4E18D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CD5D5946-BFB6-4C18-9D78-40041018BDD5}" type="pres">
      <dgm:prSet presAssocID="{E2903D7C-34AB-4263-B722-DF6DCCB4E18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4441B9-1C3A-404C-9F48-722E3A11CBF6}" type="pres">
      <dgm:prSet presAssocID="{E2903D7C-34AB-4263-B722-DF6DCCB4E18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B561372-AE41-4A70-9BA5-7DBB46993A41}" srcId="{E2903D7C-34AB-4263-B722-DF6DCCB4E18D}" destId="{F05F1680-B7DB-494B-9590-BBED65BDD1A0}" srcOrd="0" destOrd="0" parTransId="{881060A9-EC6F-4FA1-A667-C599928EF150}" sibTransId="{8AB7BD63-AC5B-4CBA-B5B2-D5A161B73771}"/>
    <dgm:cxn modelId="{5B6687D5-23A6-465D-BB40-15C3839E676E}" type="presOf" srcId="{15541A27-55C5-43EE-B90B-1AAEC8B45E4D}" destId="{CD5D5946-BFB6-4C18-9D78-40041018BDD5}" srcOrd="1" destOrd="0" presId="urn:microsoft.com/office/officeart/2005/8/layout/matrix1"/>
    <dgm:cxn modelId="{1C23759D-1F00-4EA6-B928-6E14371765E1}" type="presOf" srcId="{50F79887-1CC4-43D6-A7CA-B7F03E8AB43A}" destId="{916593FC-84C9-43DB-A9C9-20EA17FC3AF1}" srcOrd="0" destOrd="0" presId="urn:microsoft.com/office/officeart/2005/8/layout/matrix1"/>
    <dgm:cxn modelId="{896C2037-2A6B-492D-A7C0-D814B7B077F0}" type="presOf" srcId="{09FDDAA0-A199-4C96-AB8D-A0883D894CB0}" destId="{DA0B595A-8A08-40A5-9D4C-166AA0CA15D0}" srcOrd="0" destOrd="0" presId="urn:microsoft.com/office/officeart/2005/8/layout/matrix1"/>
    <dgm:cxn modelId="{1477BDD2-90D6-4EEB-8B53-ACEC1E8F8B04}" srcId="{F05F1680-B7DB-494B-9590-BBED65BDD1A0}" destId="{09FDDAA0-A199-4C96-AB8D-A0883D894CB0}" srcOrd="2" destOrd="0" parTransId="{5DBE47E8-EA7B-4380-9CDF-11D629B86541}" sibTransId="{C5AD392F-D7DC-494E-A086-217C3B07FF23}"/>
    <dgm:cxn modelId="{76C9B17F-3424-462B-AB07-4DE594A92F70}" type="presOf" srcId="{50F79887-1CC4-43D6-A7CA-B7F03E8AB43A}" destId="{083A62CA-3117-4A5B-88D6-6CB8711E3E81}" srcOrd="1" destOrd="0" presId="urn:microsoft.com/office/officeart/2005/8/layout/matrix1"/>
    <dgm:cxn modelId="{F2A504E6-D0BD-4F67-8B0D-A4D09B2C7CBD}" srcId="{F05F1680-B7DB-494B-9590-BBED65BDD1A0}" destId="{044E7A05-214C-4FB0-ABB4-02ECF2D22DA4}" srcOrd="0" destOrd="0" parTransId="{8037F9D6-99C5-414C-9867-6CBF214BE17A}" sibTransId="{F5016EEE-1DAF-4432-BDD2-AE4ED1D49EC6}"/>
    <dgm:cxn modelId="{359C9856-6B17-4C5C-A99F-40E380959AF4}" type="presOf" srcId="{15541A27-55C5-43EE-B90B-1AAEC8B45E4D}" destId="{613F7D35-151A-4477-8D20-8AF1C1C3F52A}" srcOrd="0" destOrd="0" presId="urn:microsoft.com/office/officeart/2005/8/layout/matrix1"/>
    <dgm:cxn modelId="{FBA0660B-6424-4874-943E-FCDA6B64C3ED}" type="presOf" srcId="{09FDDAA0-A199-4C96-AB8D-A0883D894CB0}" destId="{14FECD9F-60EB-4535-8D7D-9F94B369D369}" srcOrd="1" destOrd="0" presId="urn:microsoft.com/office/officeart/2005/8/layout/matrix1"/>
    <dgm:cxn modelId="{28CD0F27-C54F-48A6-BFB0-D6BA08CC1D15}" type="presOf" srcId="{F05F1680-B7DB-494B-9590-BBED65BDD1A0}" destId="{354441B9-1C3A-404C-9F48-722E3A11CBF6}" srcOrd="0" destOrd="0" presId="urn:microsoft.com/office/officeart/2005/8/layout/matrix1"/>
    <dgm:cxn modelId="{F587ED26-68F3-430F-9A35-00DF284B5C0D}" type="presOf" srcId="{044E7A05-214C-4FB0-ABB4-02ECF2D22DA4}" destId="{4ED06822-F7B9-481D-A5D8-C249BF2F20EF}" srcOrd="0" destOrd="0" presId="urn:microsoft.com/office/officeart/2005/8/layout/matrix1"/>
    <dgm:cxn modelId="{0F2F80E0-0882-43BC-932A-568A4B81CE51}" srcId="{F05F1680-B7DB-494B-9590-BBED65BDD1A0}" destId="{15541A27-55C5-43EE-B90B-1AAEC8B45E4D}" srcOrd="3" destOrd="0" parTransId="{827D89E1-BAB5-47B3-AE33-FEDF86819D14}" sibTransId="{2F0F09F9-DC8C-4638-8FFF-31C66BA31453}"/>
    <dgm:cxn modelId="{F41C89D7-3203-47A3-A5FF-4D4C180AFAC1}" srcId="{F05F1680-B7DB-494B-9590-BBED65BDD1A0}" destId="{50F79887-1CC4-43D6-A7CA-B7F03E8AB43A}" srcOrd="1" destOrd="0" parTransId="{EB3C61E5-0EA5-4262-84F2-80575F110909}" sibTransId="{CBF75458-F529-4263-A075-C85BAE172E1B}"/>
    <dgm:cxn modelId="{91347A48-D3E7-4233-BE04-57A28B81EB6E}" type="presOf" srcId="{044E7A05-214C-4FB0-ABB4-02ECF2D22DA4}" destId="{102AFFBA-ED89-4876-BE88-05545DF143EF}" srcOrd="1" destOrd="0" presId="urn:microsoft.com/office/officeart/2005/8/layout/matrix1"/>
    <dgm:cxn modelId="{4919621E-C458-4E41-97CC-CF94D932A3D5}" type="presOf" srcId="{E2903D7C-34AB-4263-B722-DF6DCCB4E18D}" destId="{63173B54-FDCF-4530-9366-AA92C1BD3B71}" srcOrd="0" destOrd="0" presId="urn:microsoft.com/office/officeart/2005/8/layout/matrix1"/>
    <dgm:cxn modelId="{A8302ED2-C859-46A6-93E3-6CAED558E087}" type="presParOf" srcId="{63173B54-FDCF-4530-9366-AA92C1BD3B71}" destId="{FD606755-B174-4A77-968D-1DE27B769937}" srcOrd="0" destOrd="0" presId="urn:microsoft.com/office/officeart/2005/8/layout/matrix1"/>
    <dgm:cxn modelId="{3A6EDA64-8760-4FF0-8ADF-068BB2A9E75D}" type="presParOf" srcId="{FD606755-B174-4A77-968D-1DE27B769937}" destId="{4ED06822-F7B9-481D-A5D8-C249BF2F20EF}" srcOrd="0" destOrd="0" presId="urn:microsoft.com/office/officeart/2005/8/layout/matrix1"/>
    <dgm:cxn modelId="{5B39AD50-9E72-4F5B-B29C-3840B0875564}" type="presParOf" srcId="{FD606755-B174-4A77-968D-1DE27B769937}" destId="{102AFFBA-ED89-4876-BE88-05545DF143EF}" srcOrd="1" destOrd="0" presId="urn:microsoft.com/office/officeart/2005/8/layout/matrix1"/>
    <dgm:cxn modelId="{2B687CC5-4DA4-49D7-9DCC-31D0C30D9F63}" type="presParOf" srcId="{FD606755-B174-4A77-968D-1DE27B769937}" destId="{916593FC-84C9-43DB-A9C9-20EA17FC3AF1}" srcOrd="2" destOrd="0" presId="urn:microsoft.com/office/officeart/2005/8/layout/matrix1"/>
    <dgm:cxn modelId="{11070800-33E2-4FC8-9B0E-8BECE94E0D0F}" type="presParOf" srcId="{FD606755-B174-4A77-968D-1DE27B769937}" destId="{083A62CA-3117-4A5B-88D6-6CB8711E3E81}" srcOrd="3" destOrd="0" presId="urn:microsoft.com/office/officeart/2005/8/layout/matrix1"/>
    <dgm:cxn modelId="{D1E03389-0E6F-4C78-B54F-F2EA61BF38FA}" type="presParOf" srcId="{FD606755-B174-4A77-968D-1DE27B769937}" destId="{DA0B595A-8A08-40A5-9D4C-166AA0CA15D0}" srcOrd="4" destOrd="0" presId="urn:microsoft.com/office/officeart/2005/8/layout/matrix1"/>
    <dgm:cxn modelId="{3C411216-D8BF-4617-B557-3E5B46AC4D74}" type="presParOf" srcId="{FD606755-B174-4A77-968D-1DE27B769937}" destId="{14FECD9F-60EB-4535-8D7D-9F94B369D369}" srcOrd="5" destOrd="0" presId="urn:microsoft.com/office/officeart/2005/8/layout/matrix1"/>
    <dgm:cxn modelId="{E89CE99D-F5EF-4EB4-99B1-DD71DEC38BE7}" type="presParOf" srcId="{FD606755-B174-4A77-968D-1DE27B769937}" destId="{613F7D35-151A-4477-8D20-8AF1C1C3F52A}" srcOrd="6" destOrd="0" presId="urn:microsoft.com/office/officeart/2005/8/layout/matrix1"/>
    <dgm:cxn modelId="{2FA29C5B-EC23-4279-BFD7-4AE3816A979B}" type="presParOf" srcId="{FD606755-B174-4A77-968D-1DE27B769937}" destId="{CD5D5946-BFB6-4C18-9D78-40041018BDD5}" srcOrd="7" destOrd="0" presId="urn:microsoft.com/office/officeart/2005/8/layout/matrix1"/>
    <dgm:cxn modelId="{1F8128F2-BD24-417D-8E44-E17EA6526949}" type="presParOf" srcId="{63173B54-FDCF-4530-9366-AA92C1BD3B71}" destId="{354441B9-1C3A-404C-9F48-722E3A11CBF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2031D-9123-42E9-A805-D9A4873AB198}">
      <dsp:nvSpPr>
        <dsp:cNvPr id="0" name=""/>
        <dsp:cNvSpPr/>
      </dsp:nvSpPr>
      <dsp:spPr>
        <a:xfrm>
          <a:off x="2216348" y="2525012"/>
          <a:ext cx="2044303" cy="20443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智能自动跟随行李箱</a:t>
          </a:r>
          <a:endParaRPr lang="zh-CN" altLang="en-US" sz="3100" kern="1200" dirty="0"/>
        </a:p>
      </dsp:txBody>
      <dsp:txXfrm>
        <a:off x="2515729" y="2824393"/>
        <a:ext cx="1445541" cy="1445541"/>
      </dsp:txXfrm>
    </dsp:sp>
    <dsp:sp modelId="{F8C74AC7-DCE1-4A86-B9B9-44F8AFE0C79D}">
      <dsp:nvSpPr>
        <dsp:cNvPr id="0" name=""/>
        <dsp:cNvSpPr/>
      </dsp:nvSpPr>
      <dsp:spPr>
        <a:xfrm rot="12900000">
          <a:off x="822224" y="2141449"/>
          <a:ext cx="1649491" cy="58262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4BE07-5752-4FCE-8F6D-4D4D23A2F2E1}">
      <dsp:nvSpPr>
        <dsp:cNvPr id="0" name=""/>
        <dsp:cNvSpPr/>
      </dsp:nvSpPr>
      <dsp:spPr>
        <a:xfrm>
          <a:off x="333" y="1182873"/>
          <a:ext cx="1942087" cy="1553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智能</a:t>
          </a:r>
          <a:endParaRPr lang="en-US" altLang="zh-CN" sz="3000" kern="1200" dirty="0" smtClean="0"/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生活</a:t>
          </a:r>
          <a:endParaRPr lang="zh-CN" altLang="en-US" sz="3000" kern="1200" dirty="0"/>
        </a:p>
      </dsp:txBody>
      <dsp:txXfrm>
        <a:off x="45838" y="1228378"/>
        <a:ext cx="1851077" cy="1462660"/>
      </dsp:txXfrm>
    </dsp:sp>
    <dsp:sp modelId="{67B5BCCD-7552-46FE-9EB6-D3430C4D2C1D}">
      <dsp:nvSpPr>
        <dsp:cNvPr id="0" name=""/>
        <dsp:cNvSpPr/>
      </dsp:nvSpPr>
      <dsp:spPr>
        <a:xfrm rot="16200000">
          <a:off x="2413754" y="1312951"/>
          <a:ext cx="1649491" cy="58262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2502182"/>
            <a:satOff val="-24814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2704B-C0F5-402D-BCBB-3E0EEBA58B8D}">
      <dsp:nvSpPr>
        <dsp:cNvPr id="0" name=""/>
        <dsp:cNvSpPr/>
      </dsp:nvSpPr>
      <dsp:spPr>
        <a:xfrm>
          <a:off x="2267456" y="2684"/>
          <a:ext cx="1942087" cy="1553670"/>
        </a:xfrm>
        <a:prstGeom prst="roundRect">
          <a:avLst>
            <a:gd name="adj" fmla="val 10000"/>
          </a:avLst>
        </a:prstGeom>
        <a:solidFill>
          <a:schemeClr val="accent2">
            <a:hueOff val="2502182"/>
            <a:satOff val="-24814"/>
            <a:lumOff val="-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老人、残疾人的出行问题</a:t>
          </a:r>
          <a:endParaRPr lang="zh-CN" altLang="en-US" sz="3000" kern="1200" dirty="0"/>
        </a:p>
      </dsp:txBody>
      <dsp:txXfrm>
        <a:off x="2312961" y="48189"/>
        <a:ext cx="1851077" cy="1462660"/>
      </dsp:txXfrm>
    </dsp:sp>
    <dsp:sp modelId="{8CFCC5C4-FEF7-4756-9CFE-926AC0B1AED8}">
      <dsp:nvSpPr>
        <dsp:cNvPr id="0" name=""/>
        <dsp:cNvSpPr/>
      </dsp:nvSpPr>
      <dsp:spPr>
        <a:xfrm rot="19500000">
          <a:off x="4005284" y="2141449"/>
          <a:ext cx="1649491" cy="58262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5004365"/>
            <a:satOff val="-49628"/>
            <a:lumOff val="-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CA1ED-4FFC-43AA-8ED5-C58CA8770C56}">
      <dsp:nvSpPr>
        <dsp:cNvPr id="0" name=""/>
        <dsp:cNvSpPr/>
      </dsp:nvSpPr>
      <dsp:spPr>
        <a:xfrm>
          <a:off x="4534578" y="1182873"/>
          <a:ext cx="1942087" cy="1553670"/>
        </a:xfrm>
        <a:prstGeom prst="roundRect">
          <a:avLst>
            <a:gd name="adj" fmla="val 10000"/>
          </a:avLst>
        </a:prstGeom>
        <a:solidFill>
          <a:schemeClr val="accent2">
            <a:hueOff val="5004365"/>
            <a:satOff val="-49628"/>
            <a:lumOff val="-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行李箱过重，出行不方便</a:t>
          </a:r>
          <a:endParaRPr lang="zh-CN" altLang="en-US" sz="3000" kern="1200" dirty="0"/>
        </a:p>
      </dsp:txBody>
      <dsp:txXfrm>
        <a:off x="4580083" y="1228378"/>
        <a:ext cx="1851077" cy="1462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FBEB0-CE00-4A0B-A304-DEAC3A0F9387}">
      <dsp:nvSpPr>
        <dsp:cNvPr id="0" name=""/>
        <dsp:cNvSpPr/>
      </dsp:nvSpPr>
      <dsp:spPr>
        <a:xfrm>
          <a:off x="1160388" y="2108200"/>
          <a:ext cx="478316" cy="1367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9158" y="0"/>
              </a:lnTo>
              <a:lnTo>
                <a:pt x="239158" y="1367138"/>
              </a:lnTo>
              <a:lnTo>
                <a:pt x="478316" y="13671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63336" y="2755559"/>
        <a:ext cx="72419" cy="72419"/>
      </dsp:txXfrm>
    </dsp:sp>
    <dsp:sp modelId="{F1003D1E-1917-4F0F-8B46-DA9B02C249D5}">
      <dsp:nvSpPr>
        <dsp:cNvPr id="0" name=""/>
        <dsp:cNvSpPr/>
      </dsp:nvSpPr>
      <dsp:spPr>
        <a:xfrm>
          <a:off x="1160388" y="2108200"/>
          <a:ext cx="478316" cy="455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9158" y="0"/>
              </a:lnTo>
              <a:lnTo>
                <a:pt x="239158" y="455712"/>
              </a:lnTo>
              <a:lnTo>
                <a:pt x="478316" y="4557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83030" y="2319540"/>
        <a:ext cx="33032" cy="33032"/>
      </dsp:txXfrm>
    </dsp:sp>
    <dsp:sp modelId="{C558455A-1DE1-41D4-8C10-783FC2103F1E}">
      <dsp:nvSpPr>
        <dsp:cNvPr id="0" name=""/>
        <dsp:cNvSpPr/>
      </dsp:nvSpPr>
      <dsp:spPr>
        <a:xfrm>
          <a:off x="1160388" y="1652487"/>
          <a:ext cx="478316" cy="455712"/>
        </a:xfrm>
        <a:custGeom>
          <a:avLst/>
          <a:gdLst/>
          <a:ahLst/>
          <a:cxnLst/>
          <a:rect l="0" t="0" r="0" b="0"/>
          <a:pathLst>
            <a:path>
              <a:moveTo>
                <a:pt x="0" y="455712"/>
              </a:moveTo>
              <a:lnTo>
                <a:pt x="239158" y="455712"/>
              </a:lnTo>
              <a:lnTo>
                <a:pt x="239158" y="0"/>
              </a:lnTo>
              <a:lnTo>
                <a:pt x="47831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83030" y="1863827"/>
        <a:ext cx="33032" cy="33032"/>
      </dsp:txXfrm>
    </dsp:sp>
    <dsp:sp modelId="{A0A34C6C-4863-42B7-9159-61FC331F61B6}">
      <dsp:nvSpPr>
        <dsp:cNvPr id="0" name=""/>
        <dsp:cNvSpPr/>
      </dsp:nvSpPr>
      <dsp:spPr>
        <a:xfrm>
          <a:off x="1160388" y="741061"/>
          <a:ext cx="478316" cy="1367138"/>
        </a:xfrm>
        <a:custGeom>
          <a:avLst/>
          <a:gdLst/>
          <a:ahLst/>
          <a:cxnLst/>
          <a:rect l="0" t="0" r="0" b="0"/>
          <a:pathLst>
            <a:path>
              <a:moveTo>
                <a:pt x="0" y="1367138"/>
              </a:moveTo>
              <a:lnTo>
                <a:pt x="239158" y="1367138"/>
              </a:lnTo>
              <a:lnTo>
                <a:pt x="239158" y="0"/>
              </a:lnTo>
              <a:lnTo>
                <a:pt x="47831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63336" y="1388420"/>
        <a:ext cx="72419" cy="72419"/>
      </dsp:txXfrm>
    </dsp:sp>
    <dsp:sp modelId="{44F8EED2-F256-4975-87F1-BB627D8D2B4D}">
      <dsp:nvSpPr>
        <dsp:cNvPr id="0" name=""/>
        <dsp:cNvSpPr/>
      </dsp:nvSpPr>
      <dsp:spPr>
        <a:xfrm rot="16200000">
          <a:off x="-690590" y="1528420"/>
          <a:ext cx="2542398" cy="11595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300" kern="1200" dirty="0" smtClean="0"/>
            <a:t>难点</a:t>
          </a:r>
          <a:endParaRPr lang="zh-CN" altLang="en-US" sz="6300" kern="1200" dirty="0"/>
        </a:p>
      </dsp:txBody>
      <dsp:txXfrm>
        <a:off x="-690590" y="1528420"/>
        <a:ext cx="2542398" cy="1159559"/>
      </dsp:txXfrm>
    </dsp:sp>
    <dsp:sp modelId="{149A3C9C-742C-4D31-958D-B69824FB7D31}">
      <dsp:nvSpPr>
        <dsp:cNvPr id="0" name=""/>
        <dsp:cNvSpPr/>
      </dsp:nvSpPr>
      <dsp:spPr>
        <a:xfrm>
          <a:off x="1638704" y="376490"/>
          <a:ext cx="6706162" cy="72914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准确跟随实现难度大</a:t>
          </a:r>
          <a:endParaRPr lang="zh-CN" altLang="en-US" sz="2200" kern="1200" dirty="0"/>
        </a:p>
      </dsp:txBody>
      <dsp:txXfrm>
        <a:off x="1638704" y="376490"/>
        <a:ext cx="6706162" cy="729140"/>
      </dsp:txXfrm>
    </dsp:sp>
    <dsp:sp modelId="{140CE098-B32A-42CC-B6C9-F8F4B9846291}">
      <dsp:nvSpPr>
        <dsp:cNvPr id="0" name=""/>
        <dsp:cNvSpPr/>
      </dsp:nvSpPr>
      <dsp:spPr>
        <a:xfrm>
          <a:off x="1638704" y="1287916"/>
          <a:ext cx="6713097" cy="72914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将自动跟随与避障功能结合难度大</a:t>
          </a:r>
          <a:endParaRPr lang="zh-CN" altLang="en-US" sz="2200" kern="1200" dirty="0"/>
        </a:p>
      </dsp:txBody>
      <dsp:txXfrm>
        <a:off x="1638704" y="1287916"/>
        <a:ext cx="6713097" cy="729140"/>
      </dsp:txXfrm>
    </dsp:sp>
    <dsp:sp modelId="{8C460538-59DD-43E0-AB23-EFA0FFAD8D92}">
      <dsp:nvSpPr>
        <dsp:cNvPr id="0" name=""/>
        <dsp:cNvSpPr/>
      </dsp:nvSpPr>
      <dsp:spPr>
        <a:xfrm>
          <a:off x="1638704" y="2199342"/>
          <a:ext cx="6742466" cy="72914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+mn-ea"/>
              <a:ea typeface="+mn-ea"/>
            </a:rPr>
            <a:t>主要功能需观察运动过程不断调试改进，较为麻烦</a:t>
          </a:r>
          <a:endParaRPr lang="zh-CN" altLang="en-US" sz="2100" kern="1200" dirty="0">
            <a:latin typeface="+mn-ea"/>
            <a:ea typeface="+mn-ea"/>
          </a:endParaRPr>
        </a:p>
      </dsp:txBody>
      <dsp:txXfrm>
        <a:off x="1638704" y="2199342"/>
        <a:ext cx="6742466" cy="729140"/>
      </dsp:txXfrm>
    </dsp:sp>
    <dsp:sp modelId="{047E7141-D27D-4AA4-AA65-5CC3B8FEA060}">
      <dsp:nvSpPr>
        <dsp:cNvPr id="0" name=""/>
        <dsp:cNvSpPr/>
      </dsp:nvSpPr>
      <dsp:spPr>
        <a:xfrm>
          <a:off x="1638704" y="3110768"/>
          <a:ext cx="6657613" cy="72914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使用</a:t>
          </a:r>
          <a:r>
            <a:rPr lang="en-US" altLang="en-US" sz="2100" kern="1200" dirty="0" smtClean="0"/>
            <a:t>SIM900A</a:t>
          </a:r>
          <a:r>
            <a:rPr lang="zh-CN" altLang="en-US" sz="2100" kern="1200" dirty="0" smtClean="0"/>
            <a:t>模块给监护人发送短信及拨打电话</a:t>
          </a:r>
          <a:endParaRPr lang="zh-CN" altLang="en-US" sz="2100" kern="1200" dirty="0"/>
        </a:p>
      </dsp:txBody>
      <dsp:txXfrm>
        <a:off x="1638704" y="3110768"/>
        <a:ext cx="6657613" cy="729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AE4D0-698F-4BEE-AAC6-4A239B58411C}">
      <dsp:nvSpPr>
        <dsp:cNvPr id="0" name=""/>
        <dsp:cNvSpPr/>
      </dsp:nvSpPr>
      <dsp:spPr>
        <a:xfrm>
          <a:off x="1194805" y="2552700"/>
          <a:ext cx="490924" cy="1403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462" y="0"/>
              </a:lnTo>
              <a:lnTo>
                <a:pt x="245462" y="1403174"/>
              </a:lnTo>
              <a:lnTo>
                <a:pt x="490924" y="140317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03103" y="3217123"/>
        <a:ext cx="74328" cy="74328"/>
      </dsp:txXfrm>
    </dsp:sp>
    <dsp:sp modelId="{F1003D1E-1917-4F0F-8B46-DA9B02C249D5}">
      <dsp:nvSpPr>
        <dsp:cNvPr id="0" name=""/>
        <dsp:cNvSpPr/>
      </dsp:nvSpPr>
      <dsp:spPr>
        <a:xfrm>
          <a:off x="1194805" y="2552700"/>
          <a:ext cx="490924" cy="467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462" y="0"/>
              </a:lnTo>
              <a:lnTo>
                <a:pt x="245462" y="467724"/>
              </a:lnTo>
              <a:lnTo>
                <a:pt x="490924" y="467724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23316" y="2769610"/>
        <a:ext cx="33903" cy="33903"/>
      </dsp:txXfrm>
    </dsp:sp>
    <dsp:sp modelId="{C558455A-1DE1-41D4-8C10-783FC2103F1E}">
      <dsp:nvSpPr>
        <dsp:cNvPr id="0" name=""/>
        <dsp:cNvSpPr/>
      </dsp:nvSpPr>
      <dsp:spPr>
        <a:xfrm>
          <a:off x="1194805" y="2084975"/>
          <a:ext cx="490924" cy="467724"/>
        </a:xfrm>
        <a:custGeom>
          <a:avLst/>
          <a:gdLst/>
          <a:ahLst/>
          <a:cxnLst/>
          <a:rect l="0" t="0" r="0" b="0"/>
          <a:pathLst>
            <a:path>
              <a:moveTo>
                <a:pt x="0" y="467724"/>
              </a:moveTo>
              <a:lnTo>
                <a:pt x="245462" y="467724"/>
              </a:lnTo>
              <a:lnTo>
                <a:pt x="245462" y="0"/>
              </a:lnTo>
              <a:lnTo>
                <a:pt x="49092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23316" y="2301885"/>
        <a:ext cx="33903" cy="33903"/>
      </dsp:txXfrm>
    </dsp:sp>
    <dsp:sp modelId="{A0A34C6C-4863-42B7-9159-61FC331F61B6}">
      <dsp:nvSpPr>
        <dsp:cNvPr id="0" name=""/>
        <dsp:cNvSpPr/>
      </dsp:nvSpPr>
      <dsp:spPr>
        <a:xfrm>
          <a:off x="1194805" y="1149525"/>
          <a:ext cx="490924" cy="1403174"/>
        </a:xfrm>
        <a:custGeom>
          <a:avLst/>
          <a:gdLst/>
          <a:ahLst/>
          <a:cxnLst/>
          <a:rect l="0" t="0" r="0" b="0"/>
          <a:pathLst>
            <a:path>
              <a:moveTo>
                <a:pt x="0" y="1403174"/>
              </a:moveTo>
              <a:lnTo>
                <a:pt x="245462" y="1403174"/>
              </a:lnTo>
              <a:lnTo>
                <a:pt x="245462" y="0"/>
              </a:lnTo>
              <a:lnTo>
                <a:pt x="490924" y="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03103" y="1813948"/>
        <a:ext cx="74328" cy="74328"/>
      </dsp:txXfrm>
    </dsp:sp>
    <dsp:sp modelId="{44F8EED2-F256-4975-87F1-BB627D8D2B4D}">
      <dsp:nvSpPr>
        <dsp:cNvPr id="0" name=""/>
        <dsp:cNvSpPr/>
      </dsp:nvSpPr>
      <dsp:spPr>
        <a:xfrm rot="16200000">
          <a:off x="-704962" y="1957637"/>
          <a:ext cx="2609412" cy="1190124"/>
        </a:xfrm>
        <a:prstGeom prst="rect">
          <a:avLst/>
        </a:prstGeom>
        <a:solidFill>
          <a:schemeClr val="accent6">
            <a:lumMod val="75000"/>
            <a:alpha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300" kern="1200" dirty="0" smtClean="0"/>
            <a:t>创新点</a:t>
          </a:r>
          <a:endParaRPr lang="zh-CN" altLang="en-US" sz="6300" kern="1200" dirty="0"/>
        </a:p>
      </dsp:txBody>
      <dsp:txXfrm>
        <a:off x="-704962" y="1957637"/>
        <a:ext cx="2609412" cy="1190124"/>
      </dsp:txXfrm>
    </dsp:sp>
    <dsp:sp modelId="{149A3C9C-742C-4D31-958D-B69824FB7D31}">
      <dsp:nvSpPr>
        <dsp:cNvPr id="0" name=""/>
        <dsp:cNvSpPr/>
      </dsp:nvSpPr>
      <dsp:spPr>
        <a:xfrm>
          <a:off x="1685729" y="775345"/>
          <a:ext cx="6882927" cy="74835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使用超宽带（</a:t>
          </a:r>
          <a:r>
            <a:rPr lang="en-US" altLang="zh-CN" sz="1900" kern="1200" dirty="0" smtClean="0"/>
            <a:t>UWB</a:t>
          </a:r>
          <a:r>
            <a:rPr lang="zh-CN" altLang="en-US" sz="1900" kern="1200" dirty="0" smtClean="0"/>
            <a:t>）定位技术实现</a:t>
          </a:r>
          <a:endParaRPr lang="en-US" altLang="zh-CN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自动跟随功能</a:t>
          </a:r>
          <a:endParaRPr lang="zh-CN" altLang="en-US" sz="1900" kern="1200" dirty="0"/>
        </a:p>
      </dsp:txBody>
      <dsp:txXfrm>
        <a:off x="1685729" y="775345"/>
        <a:ext cx="6882927" cy="748359"/>
      </dsp:txXfrm>
    </dsp:sp>
    <dsp:sp modelId="{140CE098-B32A-42CC-B6C9-F8F4B9846291}">
      <dsp:nvSpPr>
        <dsp:cNvPr id="0" name=""/>
        <dsp:cNvSpPr/>
      </dsp:nvSpPr>
      <dsp:spPr>
        <a:xfrm>
          <a:off x="1685729" y="1710795"/>
          <a:ext cx="6890046" cy="74835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自主避障功能</a:t>
          </a:r>
          <a:endParaRPr lang="zh-CN" altLang="en-US" sz="1900" kern="1200" dirty="0"/>
        </a:p>
      </dsp:txBody>
      <dsp:txXfrm>
        <a:off x="1685729" y="1710795"/>
        <a:ext cx="6890046" cy="748359"/>
      </dsp:txXfrm>
    </dsp:sp>
    <dsp:sp modelId="{8C460538-59DD-43E0-AB23-EFA0FFAD8D92}">
      <dsp:nvSpPr>
        <dsp:cNvPr id="0" name=""/>
        <dsp:cNvSpPr/>
      </dsp:nvSpPr>
      <dsp:spPr>
        <a:xfrm>
          <a:off x="1685729" y="2646244"/>
          <a:ext cx="6920188" cy="74835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警告功能</a:t>
          </a:r>
          <a:endParaRPr lang="zh-CN" altLang="en-US" sz="1900" kern="1200" dirty="0"/>
        </a:p>
      </dsp:txBody>
      <dsp:txXfrm>
        <a:off x="1685729" y="2646244"/>
        <a:ext cx="6920188" cy="748359"/>
      </dsp:txXfrm>
    </dsp:sp>
    <dsp:sp modelId="{0C6143F9-3F17-4DB7-88F7-9E67518F8435}">
      <dsp:nvSpPr>
        <dsp:cNvPr id="0" name=""/>
        <dsp:cNvSpPr/>
      </dsp:nvSpPr>
      <dsp:spPr>
        <a:xfrm>
          <a:off x="1685729" y="3581694"/>
          <a:ext cx="6873060" cy="748359"/>
        </a:xfrm>
        <a:prstGeom prst="rect">
          <a:avLst/>
        </a:prstGeom>
        <a:solidFill>
          <a:schemeClr val="accent6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环境监测功能</a:t>
          </a:r>
          <a:endParaRPr lang="zh-CN" altLang="en-US" sz="1900" kern="1200" dirty="0"/>
        </a:p>
      </dsp:txBody>
      <dsp:txXfrm>
        <a:off x="1685729" y="3581694"/>
        <a:ext cx="6873060" cy="748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06822-F7B9-481D-A5D8-C249BF2F20EF}">
      <dsp:nvSpPr>
        <dsp:cNvPr id="0" name=""/>
        <dsp:cNvSpPr/>
      </dsp:nvSpPr>
      <dsp:spPr>
        <a:xfrm rot="16200000">
          <a:off x="590550" y="-590550"/>
          <a:ext cx="2362199" cy="35433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1</a:t>
          </a:r>
          <a:r>
            <a:rPr lang="zh-CN" altLang="en-US" sz="2100" kern="1200" dirty="0" smtClean="0"/>
            <a:t>、</a:t>
          </a:r>
          <a:r>
            <a:rPr lang="zh-CN" sz="2100" kern="1200" dirty="0" smtClean="0"/>
            <a:t>测试员手持标签移动，在测试员的移动过程中，行李箱可以跟随测试员行进和转向；</a:t>
          </a:r>
          <a:endParaRPr lang="zh-CN" altLang="en-US" sz="2100" kern="1200" dirty="0"/>
        </a:p>
      </dsp:txBody>
      <dsp:txXfrm rot="5400000">
        <a:off x="-1" y="1"/>
        <a:ext cx="3543300" cy="1771650"/>
      </dsp:txXfrm>
    </dsp:sp>
    <dsp:sp modelId="{916593FC-84C9-43DB-A9C9-20EA17FC3AF1}">
      <dsp:nvSpPr>
        <dsp:cNvPr id="0" name=""/>
        <dsp:cNvSpPr/>
      </dsp:nvSpPr>
      <dsp:spPr>
        <a:xfrm>
          <a:off x="3543300" y="0"/>
          <a:ext cx="3543300" cy="2362199"/>
        </a:xfrm>
        <a:prstGeom prst="round1Rect">
          <a:avLst/>
        </a:prstGeom>
        <a:solidFill>
          <a:schemeClr val="accent2">
            <a:hueOff val="1668122"/>
            <a:satOff val="-16543"/>
            <a:lumOff val="-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2</a:t>
          </a:r>
          <a:r>
            <a:rPr lang="zh-CN" altLang="en-US" sz="2100" kern="1200" dirty="0" smtClean="0"/>
            <a:t>、</a:t>
          </a:r>
          <a:r>
            <a:rPr lang="zh-CN" sz="2100" kern="1200" dirty="0" smtClean="0"/>
            <a:t>在测试员的移动过程中，行李箱与测试员之间距离距离超过</a:t>
          </a:r>
          <a:r>
            <a:rPr lang="en-US" sz="2100" kern="1200" dirty="0" smtClean="0"/>
            <a:t>5m</a:t>
          </a:r>
          <a:r>
            <a:rPr lang="zh-CN" sz="2100" kern="1200" dirty="0" smtClean="0"/>
            <a:t>时，行李箱向测试员手机发短信并打电话；</a:t>
          </a:r>
          <a:endParaRPr lang="zh-CN" altLang="en-US" sz="2100" kern="1200" dirty="0"/>
        </a:p>
      </dsp:txBody>
      <dsp:txXfrm>
        <a:off x="3543300" y="0"/>
        <a:ext cx="3543300" cy="1771650"/>
      </dsp:txXfrm>
    </dsp:sp>
    <dsp:sp modelId="{DA0B595A-8A08-40A5-9D4C-166AA0CA15D0}">
      <dsp:nvSpPr>
        <dsp:cNvPr id="0" name=""/>
        <dsp:cNvSpPr/>
      </dsp:nvSpPr>
      <dsp:spPr>
        <a:xfrm rot="10800000">
          <a:off x="0" y="2362199"/>
          <a:ext cx="3543300" cy="2362199"/>
        </a:xfrm>
        <a:prstGeom prst="round1Rect">
          <a:avLst/>
        </a:prstGeom>
        <a:solidFill>
          <a:schemeClr val="accent2">
            <a:hueOff val="3336243"/>
            <a:satOff val="-33085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3</a:t>
          </a:r>
          <a:r>
            <a:rPr lang="zh-CN" altLang="en-US" sz="2100" kern="1200" dirty="0" smtClean="0"/>
            <a:t>、</a:t>
          </a:r>
          <a:r>
            <a:rPr lang="zh-CN" sz="2100" kern="1200" dirty="0" smtClean="0"/>
            <a:t>行李箱在跟随过程中，如若遇到障碍物，可以自主改变方向进行避障；</a:t>
          </a:r>
          <a:endParaRPr lang="zh-CN" altLang="en-US" sz="2100" kern="1200" dirty="0"/>
        </a:p>
      </dsp:txBody>
      <dsp:txXfrm rot="10800000">
        <a:off x="0" y="2952749"/>
        <a:ext cx="3543300" cy="1771650"/>
      </dsp:txXfrm>
    </dsp:sp>
    <dsp:sp modelId="{613F7D35-151A-4477-8D20-8AF1C1C3F52A}">
      <dsp:nvSpPr>
        <dsp:cNvPr id="0" name=""/>
        <dsp:cNvSpPr/>
      </dsp:nvSpPr>
      <dsp:spPr>
        <a:xfrm rot="5400000">
          <a:off x="4133850" y="1771649"/>
          <a:ext cx="2362199" cy="3543300"/>
        </a:xfrm>
        <a:prstGeom prst="round1Rect">
          <a:avLst/>
        </a:prstGeom>
        <a:solidFill>
          <a:schemeClr val="accent2">
            <a:hueOff val="5004365"/>
            <a:satOff val="-49628"/>
            <a:lumOff val="-3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4</a:t>
          </a:r>
          <a:r>
            <a:rPr lang="zh-CN" altLang="en-US" sz="2100" kern="1200" dirty="0" smtClean="0"/>
            <a:t>、</a:t>
          </a:r>
          <a:r>
            <a:rPr lang="zh-CN" sz="2100" kern="1200" dirty="0" smtClean="0"/>
            <a:t>可以准确测量温度和</a:t>
          </a:r>
          <a:r>
            <a:rPr lang="en-US" sz="2100" kern="1200" dirty="0" smtClean="0"/>
            <a:t>PM2.5</a:t>
          </a:r>
          <a:r>
            <a:rPr lang="zh-CN" sz="2100" kern="1200" dirty="0" smtClean="0"/>
            <a:t>值，并在</a:t>
          </a:r>
          <a:r>
            <a:rPr lang="en-US" sz="2100" kern="1200" dirty="0" smtClean="0"/>
            <a:t>OLED</a:t>
          </a:r>
          <a:r>
            <a:rPr lang="zh-CN" sz="2100" kern="1200" dirty="0" smtClean="0"/>
            <a:t>屏上显示测量结果。</a:t>
          </a:r>
          <a:endParaRPr lang="zh-CN" altLang="en-US" sz="2100" kern="1200" dirty="0"/>
        </a:p>
      </dsp:txBody>
      <dsp:txXfrm rot="-5400000">
        <a:off x="3543300" y="2952749"/>
        <a:ext cx="3543300" cy="1771650"/>
      </dsp:txXfrm>
    </dsp:sp>
    <dsp:sp modelId="{354441B9-1C3A-404C-9F48-722E3A11CBF6}">
      <dsp:nvSpPr>
        <dsp:cNvPr id="0" name=""/>
        <dsp:cNvSpPr/>
      </dsp:nvSpPr>
      <dsp:spPr>
        <a:xfrm>
          <a:off x="2480309" y="1771649"/>
          <a:ext cx="2125980" cy="11810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测试指标</a:t>
          </a:r>
          <a:endParaRPr lang="zh-CN" altLang="en-US" sz="3200" kern="1200" dirty="0"/>
        </a:p>
      </dsp:txBody>
      <dsp:txXfrm>
        <a:off x="2537966" y="1829306"/>
        <a:ext cx="2010666" cy="1065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type="round1Rect" r:blip="" rot="270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type="rect" r:blip="" rot="270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type="round1Rect" r:blip="" rot="180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type="rect" r:blip="" rot="180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type="round1Rect" r:blip="" rot="90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type="rect" r:blip="" rot="90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fld id="{A2ED9325-097B-440B-A34A-CE1AD9A3B8DF}" type="datetime5">
              <a:rPr lang="en-US" smtClean="0"/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000"/>
            </a:lvl1pPr>
            <a:lvl2pPr marL="457200" indent="-227330">
              <a:buFont typeface="Arial" panose="020B0604020202020204" pitchFamily="34" charset="0"/>
              <a:buChar char="–"/>
              <a:defRPr sz="1800" baseline="0"/>
            </a:lvl2pPr>
            <a:lvl3pPr marL="690880" indent="-236855">
              <a:buFont typeface="Arial" panose="020B0604020202020204" pitchFamily="34" charset="0"/>
              <a:buChar char="–"/>
              <a:tabLst>
                <a:tab pos="690245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9" name="矩形 134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440" name="椭圆 13439"/>
          <p:cNvSpPr/>
          <p:nvPr/>
        </p:nvSpPr>
        <p:spPr>
          <a:xfrm>
            <a:off x="1022350" y="336550"/>
            <a:ext cx="7073900" cy="618490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41" name="文本框 13340"/>
          <p:cNvSpPr txBox="1"/>
          <p:nvPr/>
        </p:nvSpPr>
        <p:spPr>
          <a:xfrm>
            <a:off x="76200" y="96838"/>
            <a:ext cx="118427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ko-KR" sz="2800" b="1">
                <a:solidFill>
                  <a:srgbClr val="4D8DFF"/>
                </a:solidFill>
                <a:latin typeface="Lucida Sans Unicode" panose="020B0602030504020204" pitchFamily="34" charset="0"/>
                <a:ea typeface="Gulim" panose="020B0600000101010101" charset="-127"/>
              </a:rPr>
              <a:t>LOGO</a:t>
            </a:r>
            <a:endParaRPr lang="en-US" altLang="ko-KR" sz="2800" b="1">
              <a:solidFill>
                <a:srgbClr val="4D8DFF"/>
              </a:solidFill>
              <a:latin typeface="Lucida Sans Unicode" panose="020B0602030504020204" pitchFamily="34" charset="0"/>
              <a:ea typeface="Gulim" panose="020B0600000101010101" charset="-127"/>
            </a:endParaRPr>
          </a:p>
        </p:txBody>
      </p:sp>
      <p:sp>
        <p:nvSpPr>
          <p:cNvPr id="13346" name="矩形 13345"/>
          <p:cNvSpPr/>
          <p:nvPr/>
        </p:nvSpPr>
        <p:spPr>
          <a:xfrm>
            <a:off x="0" y="3783013"/>
            <a:ext cx="9144000" cy="1663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hlink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47" name="矩形 13346"/>
          <p:cNvSpPr/>
          <p:nvPr/>
        </p:nvSpPr>
        <p:spPr>
          <a:xfrm>
            <a:off x="0" y="5384800"/>
            <a:ext cx="9144000" cy="1460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507" name="椭圆 13506"/>
          <p:cNvSpPr/>
          <p:nvPr/>
        </p:nvSpPr>
        <p:spPr>
          <a:xfrm>
            <a:off x="3225800" y="4775200"/>
            <a:ext cx="2663825" cy="50800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33" name="标题 13332"/>
          <p:cNvSpPr>
            <a:spLocks noGrp="1"/>
          </p:cNvSpPr>
          <p:nvPr>
            <p:ph type="ctrTitle" sz="quarter"/>
          </p:nvPr>
        </p:nvSpPr>
        <p:spPr>
          <a:xfrm>
            <a:off x="533400" y="1460500"/>
            <a:ext cx="8153400" cy="6699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3600"/>
            </a:lvl1pPr>
          </a:lstStyle>
          <a:p>
            <a:pPr lvl="0"/>
            <a:r>
              <a:rPr lang="en-US" altLang="ko-KR" dirty="0"/>
              <a:t>Click to edit Master title style</a:t>
            </a:r>
            <a:endParaRPr lang="en-US" altLang="ko-KR" dirty="0"/>
          </a:p>
        </p:txBody>
      </p:sp>
      <p:sp>
        <p:nvSpPr>
          <p:cNvPr id="13524" name="任意多边形 13523"/>
          <p:cNvSpPr/>
          <p:nvPr/>
        </p:nvSpPr>
        <p:spPr>
          <a:xfrm rot="-845168">
            <a:off x="1917700" y="3590925"/>
            <a:ext cx="5991225" cy="22828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663" y="10800"/>
                </a:moveTo>
                <a:arcTo wR="10137" hR="10137" stAng="10800000" swAng="-5400000"/>
                <a:arcTo wR="10137" hR="10137" stAng="5400000" swAng="-5400000"/>
                <a:arcTo wR="10137" hR="10137" stAng="0" swAng="-5400000"/>
                <a:arcTo wR="10137" hR="10137" stAng="-5400000" swAng="-5400000"/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50000">
                <a:schemeClr val="folHlink"/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34" name="副标题 13333"/>
          <p:cNvSpPr>
            <a:spLocks noGrp="1"/>
          </p:cNvSpPr>
          <p:nvPr>
            <p:ph type="subTitle" sz="quarter" idx="1"/>
          </p:nvPr>
        </p:nvSpPr>
        <p:spPr>
          <a:xfrm>
            <a:off x="1447800" y="3810000"/>
            <a:ext cx="6400800" cy="533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lvl="1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lvl="2" indent="0" algn="ctr">
              <a:buNone/>
              <a:defRPr sz="2000" b="0">
                <a:solidFill>
                  <a:schemeClr val="tx1"/>
                </a:solidFill>
              </a:defRPr>
            </a:lvl3pPr>
            <a:lvl4pPr marL="1371600" lvl="3" indent="0" algn="ctr">
              <a:buNone/>
              <a:defRPr sz="2000" b="0">
                <a:solidFill>
                  <a:schemeClr val="tx1"/>
                </a:solidFill>
              </a:defRPr>
            </a:lvl4pPr>
            <a:lvl5pPr marL="1828800" lvl="4" indent="0" algn="ctr">
              <a:buNone/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ko-KR" dirty="0"/>
              <a:t>Click to edit Master subtitle style</a:t>
            </a:r>
            <a:endParaRPr lang="en-US" altLang="ko-KR" dirty="0"/>
          </a:p>
        </p:txBody>
      </p:sp>
      <p:sp>
        <p:nvSpPr>
          <p:cNvPr id="13335" name="日期占位符 13334"/>
          <p:cNvSpPr>
            <a:spLocks noGrp="1"/>
          </p:cNvSpPr>
          <p:nvPr>
            <p:ph type="dt" sz="quarter" idx="2"/>
          </p:nvPr>
        </p:nvSpPr>
        <p:spPr>
          <a:xfrm>
            <a:off x="457200" y="6553200"/>
            <a:ext cx="2133600" cy="152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ko-KR" altLang="en-US" sz="1400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3336" name="页脚占位符 13335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152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ctr"/>
            <a:endParaRPr lang="ko-KR" altLang="en-US" sz="1400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3337" name="灯片编号占位符 13336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152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r"/>
            <a:fld id="{9A0DB2DC-4C9A-4742-B13C-FB6460FD3503}" type="slidenum">
              <a:rPr lang="ko-KR" altLang="en-US" sz="1400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</a:fld>
            <a:endParaRPr lang="ko-KR" altLang="en-US" sz="1400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3509" name="椭圆 13508"/>
          <p:cNvSpPr/>
          <p:nvPr/>
        </p:nvSpPr>
        <p:spPr>
          <a:xfrm>
            <a:off x="6604000" y="5181600"/>
            <a:ext cx="1714500" cy="381000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510" name="椭圆 13509"/>
          <p:cNvSpPr/>
          <p:nvPr/>
        </p:nvSpPr>
        <p:spPr>
          <a:xfrm>
            <a:off x="990600" y="6324600"/>
            <a:ext cx="2051050" cy="4445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5000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3526" name="组合 13525"/>
          <p:cNvGrpSpPr/>
          <p:nvPr/>
        </p:nvGrpSpPr>
        <p:grpSpPr>
          <a:xfrm>
            <a:off x="0" y="5397500"/>
            <a:ext cx="9144000" cy="1435100"/>
            <a:chOff x="0" y="3400"/>
            <a:chExt cx="5760" cy="904"/>
          </a:xfrm>
        </p:grpSpPr>
        <p:sp>
          <p:nvSpPr>
            <p:cNvPr id="13349" name="直接连接符 13348"/>
            <p:cNvSpPr/>
            <p:nvPr/>
          </p:nvSpPr>
          <p:spPr>
            <a:xfrm>
              <a:off x="0" y="4216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0" name="直接连接符 13349"/>
            <p:cNvSpPr/>
            <p:nvPr/>
          </p:nvSpPr>
          <p:spPr>
            <a:xfrm>
              <a:off x="0" y="4136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1" name="直接连接符 13350"/>
            <p:cNvSpPr/>
            <p:nvPr/>
          </p:nvSpPr>
          <p:spPr>
            <a:xfrm>
              <a:off x="0" y="4064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2" name="直接连接符 13351"/>
            <p:cNvSpPr/>
            <p:nvPr/>
          </p:nvSpPr>
          <p:spPr>
            <a:xfrm>
              <a:off x="0" y="3992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3" name="直接连接符 13352"/>
            <p:cNvSpPr/>
            <p:nvPr/>
          </p:nvSpPr>
          <p:spPr>
            <a:xfrm>
              <a:off x="0" y="3920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4" name="直接连接符 13353"/>
            <p:cNvSpPr/>
            <p:nvPr/>
          </p:nvSpPr>
          <p:spPr>
            <a:xfrm>
              <a:off x="0" y="3860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5" name="直接连接符 13354"/>
            <p:cNvSpPr/>
            <p:nvPr/>
          </p:nvSpPr>
          <p:spPr>
            <a:xfrm>
              <a:off x="0" y="3800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6" name="直接连接符 13355"/>
            <p:cNvSpPr/>
            <p:nvPr/>
          </p:nvSpPr>
          <p:spPr>
            <a:xfrm>
              <a:off x="0" y="3744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7" name="直接连接符 13356"/>
            <p:cNvSpPr/>
            <p:nvPr/>
          </p:nvSpPr>
          <p:spPr>
            <a:xfrm>
              <a:off x="0" y="3696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8" name="直接连接符 13357"/>
            <p:cNvSpPr/>
            <p:nvPr/>
          </p:nvSpPr>
          <p:spPr>
            <a:xfrm>
              <a:off x="0" y="3648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59" name="直接连接符 13358"/>
            <p:cNvSpPr/>
            <p:nvPr/>
          </p:nvSpPr>
          <p:spPr>
            <a:xfrm>
              <a:off x="0" y="3600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0" name="直接连接符 13359"/>
            <p:cNvSpPr/>
            <p:nvPr/>
          </p:nvSpPr>
          <p:spPr>
            <a:xfrm>
              <a:off x="0" y="3560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1" name="直接连接符 13360"/>
            <p:cNvSpPr/>
            <p:nvPr/>
          </p:nvSpPr>
          <p:spPr>
            <a:xfrm>
              <a:off x="0" y="3520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2" name="直接连接符 13361"/>
            <p:cNvSpPr/>
            <p:nvPr/>
          </p:nvSpPr>
          <p:spPr>
            <a:xfrm>
              <a:off x="0" y="3480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3" name="直接连接符 13362"/>
            <p:cNvSpPr/>
            <p:nvPr/>
          </p:nvSpPr>
          <p:spPr>
            <a:xfrm>
              <a:off x="0" y="3440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4" name="直接连接符 13363"/>
            <p:cNvSpPr/>
            <p:nvPr/>
          </p:nvSpPr>
          <p:spPr>
            <a:xfrm>
              <a:off x="0" y="3400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5" name="直接连接符 13364"/>
            <p:cNvSpPr/>
            <p:nvPr userDrawn="1"/>
          </p:nvSpPr>
          <p:spPr>
            <a:xfrm>
              <a:off x="0" y="4304"/>
              <a:ext cx="5760" cy="0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3525" name="组合 13524"/>
          <p:cNvGrpSpPr/>
          <p:nvPr/>
        </p:nvGrpSpPr>
        <p:grpSpPr>
          <a:xfrm>
            <a:off x="0" y="3819525"/>
            <a:ext cx="9144000" cy="1524000"/>
            <a:chOff x="0" y="2398"/>
            <a:chExt cx="5760" cy="960"/>
          </a:xfrm>
        </p:grpSpPr>
        <p:sp>
          <p:nvSpPr>
            <p:cNvPr id="13368" name="直接连接符 13367"/>
            <p:cNvSpPr/>
            <p:nvPr userDrawn="1"/>
          </p:nvSpPr>
          <p:spPr>
            <a:xfrm>
              <a:off x="0" y="3358"/>
              <a:ext cx="5760" cy="0"/>
            </a:xfrm>
            <a:prstGeom prst="line">
              <a:avLst/>
            </a:prstGeom>
            <a:ln w="28575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69" name="直接连接符 13368"/>
            <p:cNvSpPr/>
            <p:nvPr userDrawn="1"/>
          </p:nvSpPr>
          <p:spPr>
            <a:xfrm>
              <a:off x="0" y="333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0" name="直接连接符 13369"/>
            <p:cNvSpPr/>
            <p:nvPr userDrawn="1"/>
          </p:nvSpPr>
          <p:spPr>
            <a:xfrm>
              <a:off x="0" y="331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1" name="直接连接符 13370"/>
            <p:cNvSpPr/>
            <p:nvPr userDrawn="1"/>
          </p:nvSpPr>
          <p:spPr>
            <a:xfrm>
              <a:off x="0" y="328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2" name="直接连接符 13371"/>
            <p:cNvSpPr/>
            <p:nvPr userDrawn="1"/>
          </p:nvSpPr>
          <p:spPr>
            <a:xfrm>
              <a:off x="0" y="326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3" name="直接连接符 13372"/>
            <p:cNvSpPr/>
            <p:nvPr userDrawn="1"/>
          </p:nvSpPr>
          <p:spPr>
            <a:xfrm>
              <a:off x="0" y="323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4" name="直接连接符 13373"/>
            <p:cNvSpPr/>
            <p:nvPr userDrawn="1"/>
          </p:nvSpPr>
          <p:spPr>
            <a:xfrm>
              <a:off x="0" y="321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5" name="直接连接符 13374"/>
            <p:cNvSpPr/>
            <p:nvPr userDrawn="1"/>
          </p:nvSpPr>
          <p:spPr>
            <a:xfrm>
              <a:off x="0" y="319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6" name="直接连接符 13375"/>
            <p:cNvSpPr/>
            <p:nvPr userDrawn="1"/>
          </p:nvSpPr>
          <p:spPr>
            <a:xfrm>
              <a:off x="0" y="316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7" name="直接连接符 13376"/>
            <p:cNvSpPr/>
            <p:nvPr userDrawn="1"/>
          </p:nvSpPr>
          <p:spPr>
            <a:xfrm>
              <a:off x="0" y="314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8" name="直接连接符 13377"/>
            <p:cNvSpPr/>
            <p:nvPr userDrawn="1"/>
          </p:nvSpPr>
          <p:spPr>
            <a:xfrm>
              <a:off x="0" y="311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9" name="直接连接符 13378"/>
            <p:cNvSpPr/>
            <p:nvPr userDrawn="1"/>
          </p:nvSpPr>
          <p:spPr>
            <a:xfrm>
              <a:off x="0" y="309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0" name="直接连接符 13379"/>
            <p:cNvSpPr/>
            <p:nvPr userDrawn="1"/>
          </p:nvSpPr>
          <p:spPr>
            <a:xfrm>
              <a:off x="0" y="307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1" name="直接连接符 13380"/>
            <p:cNvSpPr/>
            <p:nvPr userDrawn="1"/>
          </p:nvSpPr>
          <p:spPr>
            <a:xfrm>
              <a:off x="0" y="304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2" name="直接连接符 13381"/>
            <p:cNvSpPr/>
            <p:nvPr userDrawn="1"/>
          </p:nvSpPr>
          <p:spPr>
            <a:xfrm>
              <a:off x="0" y="302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3" name="直接连接符 13382"/>
            <p:cNvSpPr/>
            <p:nvPr userDrawn="1"/>
          </p:nvSpPr>
          <p:spPr>
            <a:xfrm>
              <a:off x="0" y="299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4" name="直接连接符 13383"/>
            <p:cNvSpPr/>
            <p:nvPr userDrawn="1"/>
          </p:nvSpPr>
          <p:spPr>
            <a:xfrm>
              <a:off x="0" y="297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5" name="直接连接符 13384"/>
            <p:cNvSpPr/>
            <p:nvPr userDrawn="1"/>
          </p:nvSpPr>
          <p:spPr>
            <a:xfrm>
              <a:off x="0" y="295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6" name="直接连接符 13385"/>
            <p:cNvSpPr/>
            <p:nvPr userDrawn="1"/>
          </p:nvSpPr>
          <p:spPr>
            <a:xfrm>
              <a:off x="0" y="292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7" name="直接连接符 13386"/>
            <p:cNvSpPr/>
            <p:nvPr userDrawn="1"/>
          </p:nvSpPr>
          <p:spPr>
            <a:xfrm>
              <a:off x="0" y="290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8" name="直接连接符 13387"/>
            <p:cNvSpPr/>
            <p:nvPr userDrawn="1"/>
          </p:nvSpPr>
          <p:spPr>
            <a:xfrm>
              <a:off x="0" y="287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89" name="直接连接符 13388"/>
            <p:cNvSpPr/>
            <p:nvPr userDrawn="1"/>
          </p:nvSpPr>
          <p:spPr>
            <a:xfrm>
              <a:off x="0" y="285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0" name="直接连接符 13389"/>
            <p:cNvSpPr/>
            <p:nvPr userDrawn="1"/>
          </p:nvSpPr>
          <p:spPr>
            <a:xfrm>
              <a:off x="0" y="283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1" name="直接连接符 13390"/>
            <p:cNvSpPr/>
            <p:nvPr userDrawn="1"/>
          </p:nvSpPr>
          <p:spPr>
            <a:xfrm>
              <a:off x="0" y="280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2" name="直接连接符 13391"/>
            <p:cNvSpPr/>
            <p:nvPr userDrawn="1"/>
          </p:nvSpPr>
          <p:spPr>
            <a:xfrm>
              <a:off x="0" y="278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3" name="直接连接符 13392"/>
            <p:cNvSpPr/>
            <p:nvPr userDrawn="1"/>
          </p:nvSpPr>
          <p:spPr>
            <a:xfrm>
              <a:off x="0" y="275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4" name="直接连接符 13393"/>
            <p:cNvSpPr/>
            <p:nvPr userDrawn="1"/>
          </p:nvSpPr>
          <p:spPr>
            <a:xfrm>
              <a:off x="0" y="273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5" name="直接连接符 13394"/>
            <p:cNvSpPr/>
            <p:nvPr userDrawn="1"/>
          </p:nvSpPr>
          <p:spPr>
            <a:xfrm>
              <a:off x="0" y="271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6" name="直接连接符 13395"/>
            <p:cNvSpPr/>
            <p:nvPr userDrawn="1"/>
          </p:nvSpPr>
          <p:spPr>
            <a:xfrm>
              <a:off x="0" y="268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7" name="直接连接符 13396"/>
            <p:cNvSpPr/>
            <p:nvPr userDrawn="1"/>
          </p:nvSpPr>
          <p:spPr>
            <a:xfrm>
              <a:off x="0" y="266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8" name="直接连接符 13397"/>
            <p:cNvSpPr/>
            <p:nvPr userDrawn="1"/>
          </p:nvSpPr>
          <p:spPr>
            <a:xfrm>
              <a:off x="0" y="263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99" name="直接连接符 13398"/>
            <p:cNvSpPr/>
            <p:nvPr userDrawn="1"/>
          </p:nvSpPr>
          <p:spPr>
            <a:xfrm>
              <a:off x="0" y="261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0" name="直接连接符 13399"/>
            <p:cNvSpPr/>
            <p:nvPr userDrawn="1"/>
          </p:nvSpPr>
          <p:spPr>
            <a:xfrm>
              <a:off x="0" y="259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1" name="直接连接符 13400"/>
            <p:cNvSpPr/>
            <p:nvPr userDrawn="1"/>
          </p:nvSpPr>
          <p:spPr>
            <a:xfrm>
              <a:off x="0" y="256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2" name="直接连接符 13401"/>
            <p:cNvSpPr/>
            <p:nvPr userDrawn="1"/>
          </p:nvSpPr>
          <p:spPr>
            <a:xfrm>
              <a:off x="0" y="254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3" name="直接连接符 13402"/>
            <p:cNvSpPr/>
            <p:nvPr userDrawn="1"/>
          </p:nvSpPr>
          <p:spPr>
            <a:xfrm>
              <a:off x="0" y="251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4" name="直接连接符 13403"/>
            <p:cNvSpPr/>
            <p:nvPr userDrawn="1"/>
          </p:nvSpPr>
          <p:spPr>
            <a:xfrm>
              <a:off x="0" y="2494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5" name="直接连接符 13404"/>
            <p:cNvSpPr/>
            <p:nvPr userDrawn="1"/>
          </p:nvSpPr>
          <p:spPr>
            <a:xfrm>
              <a:off x="0" y="2470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6" name="直接连接符 13405"/>
            <p:cNvSpPr/>
            <p:nvPr userDrawn="1"/>
          </p:nvSpPr>
          <p:spPr>
            <a:xfrm>
              <a:off x="0" y="2446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7" name="直接连接符 13406"/>
            <p:cNvSpPr/>
            <p:nvPr userDrawn="1"/>
          </p:nvSpPr>
          <p:spPr>
            <a:xfrm>
              <a:off x="0" y="2422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08" name="直接连接符 13407"/>
            <p:cNvSpPr/>
            <p:nvPr userDrawn="1"/>
          </p:nvSpPr>
          <p:spPr>
            <a:xfrm>
              <a:off x="0" y="2398"/>
              <a:ext cx="5760" cy="0"/>
            </a:xfrm>
            <a:prstGeom prst="line">
              <a:avLst/>
            </a:prstGeom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3486" name="组合 13485"/>
          <p:cNvGrpSpPr/>
          <p:nvPr/>
        </p:nvGrpSpPr>
        <p:grpSpPr>
          <a:xfrm>
            <a:off x="0" y="3759200"/>
            <a:ext cx="9131300" cy="787400"/>
            <a:chOff x="0" y="2376"/>
            <a:chExt cx="5752" cy="496"/>
          </a:xfrm>
        </p:grpSpPr>
        <p:grpSp>
          <p:nvGrpSpPr>
            <p:cNvPr id="13475" name="组合 13474"/>
            <p:cNvGrpSpPr/>
            <p:nvPr userDrawn="1"/>
          </p:nvGrpSpPr>
          <p:grpSpPr>
            <a:xfrm>
              <a:off x="0" y="2376"/>
              <a:ext cx="2832" cy="496"/>
              <a:chOff x="0" y="2376"/>
              <a:chExt cx="2832" cy="496"/>
            </a:xfrm>
          </p:grpSpPr>
          <p:sp>
            <p:nvSpPr>
              <p:cNvPr id="13466" name="直接连接符 13465"/>
              <p:cNvSpPr/>
              <p:nvPr userDrawn="1"/>
            </p:nvSpPr>
            <p:spPr>
              <a:xfrm flipV="1">
                <a:off x="0" y="2376"/>
                <a:ext cx="2784" cy="496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67" name="直接连接符 13466"/>
              <p:cNvSpPr/>
              <p:nvPr userDrawn="1"/>
            </p:nvSpPr>
            <p:spPr>
              <a:xfrm flipV="1">
                <a:off x="0" y="2376"/>
                <a:ext cx="2784" cy="44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68" name="直接连接符 13467"/>
              <p:cNvSpPr/>
              <p:nvPr userDrawn="1"/>
            </p:nvSpPr>
            <p:spPr>
              <a:xfrm flipV="1">
                <a:off x="0" y="2376"/>
                <a:ext cx="2800" cy="376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69" name="直接连接符 13468"/>
              <p:cNvSpPr/>
              <p:nvPr userDrawn="1"/>
            </p:nvSpPr>
            <p:spPr>
              <a:xfrm flipV="1">
                <a:off x="0" y="2384"/>
                <a:ext cx="2800" cy="304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0" name="直接连接符 13469"/>
              <p:cNvSpPr/>
              <p:nvPr userDrawn="1"/>
            </p:nvSpPr>
            <p:spPr>
              <a:xfrm flipV="1">
                <a:off x="0" y="2376"/>
                <a:ext cx="2800" cy="24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1" name="直接连接符 13470"/>
              <p:cNvSpPr/>
              <p:nvPr userDrawn="1"/>
            </p:nvSpPr>
            <p:spPr>
              <a:xfrm flipV="1">
                <a:off x="0" y="2384"/>
                <a:ext cx="2808" cy="184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2" name="直接连接符 13471"/>
              <p:cNvSpPr/>
              <p:nvPr userDrawn="1"/>
            </p:nvSpPr>
            <p:spPr>
              <a:xfrm flipV="1">
                <a:off x="0" y="2392"/>
                <a:ext cx="2808" cy="12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3" name="直接连接符 13472"/>
              <p:cNvSpPr/>
              <p:nvPr userDrawn="1"/>
            </p:nvSpPr>
            <p:spPr>
              <a:xfrm flipV="1">
                <a:off x="0" y="2384"/>
                <a:ext cx="2808" cy="8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4" name="直接连接符 13473"/>
              <p:cNvSpPr/>
              <p:nvPr userDrawn="1"/>
            </p:nvSpPr>
            <p:spPr>
              <a:xfrm flipV="1">
                <a:off x="0" y="2384"/>
                <a:ext cx="2832" cy="40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3476" name="组合 13475"/>
            <p:cNvGrpSpPr/>
            <p:nvPr userDrawn="1"/>
          </p:nvGrpSpPr>
          <p:grpSpPr>
            <a:xfrm flipH="1">
              <a:off x="2920" y="2376"/>
              <a:ext cx="2832" cy="496"/>
              <a:chOff x="0" y="2376"/>
              <a:chExt cx="2832" cy="496"/>
            </a:xfrm>
          </p:grpSpPr>
          <p:sp>
            <p:nvSpPr>
              <p:cNvPr id="13477" name="直接连接符 13476"/>
              <p:cNvSpPr/>
              <p:nvPr userDrawn="1"/>
            </p:nvSpPr>
            <p:spPr>
              <a:xfrm flipV="1">
                <a:off x="0" y="2376"/>
                <a:ext cx="2784" cy="496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8" name="直接连接符 13477"/>
              <p:cNvSpPr/>
              <p:nvPr userDrawn="1"/>
            </p:nvSpPr>
            <p:spPr>
              <a:xfrm flipV="1">
                <a:off x="0" y="2376"/>
                <a:ext cx="2784" cy="44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79" name="直接连接符 13478"/>
              <p:cNvSpPr/>
              <p:nvPr userDrawn="1"/>
            </p:nvSpPr>
            <p:spPr>
              <a:xfrm flipV="1">
                <a:off x="0" y="2376"/>
                <a:ext cx="2800" cy="376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0" name="直接连接符 13479"/>
              <p:cNvSpPr/>
              <p:nvPr userDrawn="1"/>
            </p:nvSpPr>
            <p:spPr>
              <a:xfrm flipV="1">
                <a:off x="0" y="2384"/>
                <a:ext cx="2800" cy="304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1" name="直接连接符 13480"/>
              <p:cNvSpPr/>
              <p:nvPr userDrawn="1"/>
            </p:nvSpPr>
            <p:spPr>
              <a:xfrm flipV="1">
                <a:off x="0" y="2376"/>
                <a:ext cx="2800" cy="24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2" name="直接连接符 13481"/>
              <p:cNvSpPr/>
              <p:nvPr userDrawn="1"/>
            </p:nvSpPr>
            <p:spPr>
              <a:xfrm flipV="1">
                <a:off x="0" y="2384"/>
                <a:ext cx="2808" cy="184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3" name="直接连接符 13482"/>
              <p:cNvSpPr/>
              <p:nvPr userDrawn="1"/>
            </p:nvSpPr>
            <p:spPr>
              <a:xfrm flipV="1">
                <a:off x="0" y="2392"/>
                <a:ext cx="2808" cy="12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4" name="直接连接符 13483"/>
              <p:cNvSpPr/>
              <p:nvPr userDrawn="1"/>
            </p:nvSpPr>
            <p:spPr>
              <a:xfrm flipV="1">
                <a:off x="0" y="2384"/>
                <a:ext cx="2808" cy="88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485" name="直接连接符 13484"/>
              <p:cNvSpPr/>
              <p:nvPr userDrawn="1"/>
            </p:nvSpPr>
            <p:spPr>
              <a:xfrm flipV="1">
                <a:off x="0" y="2384"/>
                <a:ext cx="2832" cy="40"/>
              </a:xfrm>
              <a:prstGeom prst="line">
                <a:avLst/>
              </a:prstGeom>
              <a:ln w="9525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10" name="组合 13409"/>
          <p:cNvGrpSpPr/>
          <p:nvPr/>
        </p:nvGrpSpPr>
        <p:grpSpPr>
          <a:xfrm>
            <a:off x="0" y="3771900"/>
            <a:ext cx="9144000" cy="3048000"/>
            <a:chOff x="0" y="2400"/>
            <a:chExt cx="5760" cy="1920"/>
          </a:xfrm>
        </p:grpSpPr>
        <p:sp>
          <p:nvSpPr>
            <p:cNvPr id="13411" name="直接连接符 13410"/>
            <p:cNvSpPr/>
            <p:nvPr userDrawn="1"/>
          </p:nvSpPr>
          <p:spPr>
            <a:xfrm>
              <a:off x="2880" y="2400"/>
              <a:ext cx="144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2" name="直接连接符 13411"/>
            <p:cNvSpPr/>
            <p:nvPr userDrawn="1"/>
          </p:nvSpPr>
          <p:spPr>
            <a:xfrm rot="-8979" flipV="1">
              <a:off x="2360" y="2400"/>
              <a:ext cx="528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3" name="直接连接符 13412"/>
            <p:cNvSpPr/>
            <p:nvPr userDrawn="1"/>
          </p:nvSpPr>
          <p:spPr>
            <a:xfrm flipH="1">
              <a:off x="1776" y="2400"/>
              <a:ext cx="1056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4" name="直接连接符 13413"/>
            <p:cNvSpPr/>
            <p:nvPr userDrawn="1"/>
          </p:nvSpPr>
          <p:spPr>
            <a:xfrm flipH="1">
              <a:off x="1152" y="2400"/>
              <a:ext cx="1632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5" name="直接连接符 13414"/>
            <p:cNvSpPr/>
            <p:nvPr userDrawn="1"/>
          </p:nvSpPr>
          <p:spPr>
            <a:xfrm flipH="1">
              <a:off x="480" y="2400"/>
              <a:ext cx="2304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6" name="直接连接符 13415"/>
            <p:cNvSpPr/>
            <p:nvPr userDrawn="1"/>
          </p:nvSpPr>
          <p:spPr>
            <a:xfrm flipH="1">
              <a:off x="0" y="2400"/>
              <a:ext cx="2784" cy="182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7" name="直接连接符 13416"/>
            <p:cNvSpPr/>
            <p:nvPr userDrawn="1"/>
          </p:nvSpPr>
          <p:spPr>
            <a:xfrm flipH="1">
              <a:off x="0" y="2400"/>
              <a:ext cx="2784" cy="14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8" name="直接连接符 13417"/>
            <p:cNvSpPr/>
            <p:nvPr userDrawn="1"/>
          </p:nvSpPr>
          <p:spPr>
            <a:xfrm flipH="1">
              <a:off x="0" y="2400"/>
              <a:ext cx="2784" cy="124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19" name="直接连接符 13418"/>
            <p:cNvSpPr/>
            <p:nvPr userDrawn="1"/>
          </p:nvSpPr>
          <p:spPr>
            <a:xfrm flipH="1">
              <a:off x="0" y="2400"/>
              <a:ext cx="2784" cy="1056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0" name="直接连接符 13419"/>
            <p:cNvSpPr/>
            <p:nvPr userDrawn="1"/>
          </p:nvSpPr>
          <p:spPr>
            <a:xfrm flipH="1">
              <a:off x="0" y="2400"/>
              <a:ext cx="2784" cy="91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1" name="直接连接符 13420"/>
            <p:cNvSpPr/>
            <p:nvPr userDrawn="1"/>
          </p:nvSpPr>
          <p:spPr>
            <a:xfrm flipH="1">
              <a:off x="0" y="2400"/>
              <a:ext cx="2784" cy="81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2" name="直接连接符 13421"/>
            <p:cNvSpPr/>
            <p:nvPr userDrawn="1"/>
          </p:nvSpPr>
          <p:spPr>
            <a:xfrm flipH="1">
              <a:off x="0" y="2400"/>
              <a:ext cx="2784" cy="72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3" name="直接连接符 13422"/>
            <p:cNvSpPr/>
            <p:nvPr userDrawn="1"/>
          </p:nvSpPr>
          <p:spPr>
            <a:xfrm flipH="1">
              <a:off x="0" y="2400"/>
              <a:ext cx="2784" cy="624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4" name="直接连接符 13423"/>
            <p:cNvSpPr/>
            <p:nvPr userDrawn="1"/>
          </p:nvSpPr>
          <p:spPr>
            <a:xfrm flipH="1">
              <a:off x="0" y="2400"/>
              <a:ext cx="2784" cy="57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5" name="直接连接符 13424"/>
            <p:cNvSpPr/>
            <p:nvPr userDrawn="1"/>
          </p:nvSpPr>
          <p:spPr>
            <a:xfrm flipH="1">
              <a:off x="0" y="2400"/>
              <a:ext cx="2832" cy="528"/>
            </a:xfrm>
            <a:prstGeom prst="line">
              <a:avLst/>
            </a:prstGeom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6" name="直接连接符 13425"/>
            <p:cNvSpPr/>
            <p:nvPr userDrawn="1"/>
          </p:nvSpPr>
          <p:spPr>
            <a:xfrm>
              <a:off x="2880" y="2400"/>
              <a:ext cx="768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7" name="直接连接符 13426"/>
            <p:cNvSpPr/>
            <p:nvPr userDrawn="1"/>
          </p:nvSpPr>
          <p:spPr>
            <a:xfrm>
              <a:off x="2928" y="2400"/>
              <a:ext cx="1344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8" name="直接连接符 13427"/>
            <p:cNvSpPr/>
            <p:nvPr userDrawn="1"/>
          </p:nvSpPr>
          <p:spPr>
            <a:xfrm>
              <a:off x="2976" y="2400"/>
              <a:ext cx="1920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29" name="直接连接符 13428"/>
            <p:cNvSpPr/>
            <p:nvPr userDrawn="1"/>
          </p:nvSpPr>
          <p:spPr>
            <a:xfrm>
              <a:off x="2976" y="2400"/>
              <a:ext cx="2544" cy="192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0" name="直接连接符 13429"/>
            <p:cNvSpPr/>
            <p:nvPr userDrawn="1"/>
          </p:nvSpPr>
          <p:spPr>
            <a:xfrm>
              <a:off x="2976" y="2400"/>
              <a:ext cx="2784" cy="168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1" name="直接连接符 13430"/>
            <p:cNvSpPr/>
            <p:nvPr userDrawn="1"/>
          </p:nvSpPr>
          <p:spPr>
            <a:xfrm>
              <a:off x="3024" y="2400"/>
              <a:ext cx="2736" cy="139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2" name="直接连接符 13431"/>
            <p:cNvSpPr/>
            <p:nvPr userDrawn="1"/>
          </p:nvSpPr>
          <p:spPr>
            <a:xfrm>
              <a:off x="3024" y="2400"/>
              <a:ext cx="2736" cy="120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3" name="直接连接符 13432"/>
            <p:cNvSpPr/>
            <p:nvPr userDrawn="1"/>
          </p:nvSpPr>
          <p:spPr>
            <a:xfrm>
              <a:off x="3072" y="2400"/>
              <a:ext cx="2688" cy="105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4" name="直接连接符 13433"/>
            <p:cNvSpPr/>
            <p:nvPr userDrawn="1"/>
          </p:nvSpPr>
          <p:spPr>
            <a:xfrm>
              <a:off x="3120" y="2400"/>
              <a:ext cx="2640" cy="91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5" name="直接连接符 13434"/>
            <p:cNvSpPr/>
            <p:nvPr userDrawn="1"/>
          </p:nvSpPr>
          <p:spPr>
            <a:xfrm>
              <a:off x="3120" y="2400"/>
              <a:ext cx="2640" cy="816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6" name="直接连接符 13435"/>
            <p:cNvSpPr/>
            <p:nvPr userDrawn="1"/>
          </p:nvSpPr>
          <p:spPr>
            <a:xfrm>
              <a:off x="3168" y="2400"/>
              <a:ext cx="2592" cy="72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7" name="直接连接符 13436"/>
            <p:cNvSpPr/>
            <p:nvPr userDrawn="1"/>
          </p:nvSpPr>
          <p:spPr>
            <a:xfrm>
              <a:off x="3216" y="2400"/>
              <a:ext cx="2544" cy="672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438" name="直接连接符 13437"/>
            <p:cNvSpPr/>
            <p:nvPr userDrawn="1"/>
          </p:nvSpPr>
          <p:spPr>
            <a:xfrm>
              <a:off x="3120" y="2400"/>
              <a:ext cx="2640" cy="57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3523" name="任意多边形 13522"/>
          <p:cNvSpPr/>
          <p:nvPr/>
        </p:nvSpPr>
        <p:spPr>
          <a:xfrm rot="-845168">
            <a:off x="1676400" y="3375025"/>
            <a:ext cx="5991225" cy="22828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270">
                <a:pos x="10800" y="0"/>
              </a:cxn>
              <a:cxn ang="270">
                <a:pos x="3163" y="3163"/>
              </a:cxn>
              <a:cxn ang="180">
                <a:pos x="0" y="10800"/>
              </a:cxn>
              <a:cxn ang="90">
                <a:pos x="3163" y="18437"/>
              </a:cxn>
              <a:cxn ang="90">
                <a:pos x="10800" y="21600"/>
              </a:cxn>
              <a:cxn ang="90">
                <a:pos x="18437" y="18437"/>
              </a:cxn>
              <a:cxn ang="0">
                <a:pos x="21600" y="10800"/>
              </a:cxn>
              <a:cxn ang="270">
                <a:pos x="18437" y="316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arcTo wR="10800" hR="10800" stAng="10800000" swAng="5400000"/>
                <a:arcTo wR="10800" hR="10800" stAng="-5400000" swAng="5400000"/>
                <a:arcTo wR="10800" hR="10800" stAng="0" swAng="5400000"/>
                <a:arcTo wR="10800" hR="10800" stAng="5400000" swAng="5400000"/>
                <a:close/>
                <a:moveTo>
                  <a:pt x="663" y="10800"/>
                </a:moveTo>
                <a:arcTo wR="10137" hR="10137" stAng="10800000" swAng="-5400000"/>
                <a:arcTo wR="10137" hR="10137" stAng="5400000" swAng="-5400000"/>
                <a:arcTo wR="10137" hR="10137" stAng="0" swAng="-5400000"/>
                <a:arcTo wR="10137" hR="10137" stAng="-5400000" swAng="-5400000"/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lin ang="18900000" scaled="1"/>
            <a:tileRect/>
          </a:gradFill>
          <a:ln w="19050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3487" name="组合 13486"/>
          <p:cNvGrpSpPr/>
          <p:nvPr/>
        </p:nvGrpSpPr>
        <p:grpSpPr>
          <a:xfrm>
            <a:off x="1001713" y="4203700"/>
            <a:ext cx="2057400" cy="2057400"/>
            <a:chOff x="1161" y="1708"/>
            <a:chExt cx="948" cy="948"/>
          </a:xfrm>
        </p:grpSpPr>
        <p:sp>
          <p:nvSpPr>
            <p:cNvPr id="13488" name="椭圆 13487"/>
            <p:cNvSpPr/>
            <p:nvPr userDrawn="1"/>
          </p:nvSpPr>
          <p:spPr>
            <a:xfrm>
              <a:off x="1161" y="1708"/>
              <a:ext cx="948" cy="948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89" name="椭圆 13488"/>
            <p:cNvSpPr/>
            <p:nvPr userDrawn="1"/>
          </p:nvSpPr>
          <p:spPr>
            <a:xfrm>
              <a:off x="1422" y="2013"/>
              <a:ext cx="525" cy="52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90" name="椭圆 13489"/>
            <p:cNvSpPr/>
            <p:nvPr userDrawn="1"/>
          </p:nvSpPr>
          <p:spPr>
            <a:xfrm rot="-2566439">
              <a:off x="1240" y="1855"/>
              <a:ext cx="399" cy="22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518" name="组合 13517"/>
          <p:cNvGrpSpPr/>
          <p:nvPr/>
        </p:nvGrpSpPr>
        <p:grpSpPr>
          <a:xfrm>
            <a:off x="3343275" y="2127250"/>
            <a:ext cx="2439988" cy="2439988"/>
            <a:chOff x="2106" y="1460"/>
            <a:chExt cx="1537" cy="1537"/>
          </a:xfrm>
        </p:grpSpPr>
        <p:sp>
          <p:nvSpPr>
            <p:cNvPr id="13492" name="椭圆 13491"/>
            <p:cNvSpPr/>
            <p:nvPr userDrawn="1"/>
          </p:nvSpPr>
          <p:spPr>
            <a:xfrm>
              <a:off x="2106" y="1460"/>
              <a:ext cx="1537" cy="153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93" name="椭圆 13492"/>
            <p:cNvSpPr/>
            <p:nvPr userDrawn="1"/>
          </p:nvSpPr>
          <p:spPr>
            <a:xfrm>
              <a:off x="2530" y="1954"/>
              <a:ext cx="849" cy="85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94" name="椭圆 13493"/>
            <p:cNvSpPr/>
            <p:nvPr userDrawn="1"/>
          </p:nvSpPr>
          <p:spPr>
            <a:xfrm rot="-2566439">
              <a:off x="2236" y="1697"/>
              <a:ext cx="646" cy="35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521" name="组合 13520"/>
          <p:cNvGrpSpPr/>
          <p:nvPr/>
        </p:nvGrpSpPr>
        <p:grpSpPr>
          <a:xfrm>
            <a:off x="6607175" y="3386138"/>
            <a:ext cx="1693863" cy="1693862"/>
            <a:chOff x="4066" y="2429"/>
            <a:chExt cx="1067" cy="1067"/>
          </a:xfrm>
        </p:grpSpPr>
        <p:sp>
          <p:nvSpPr>
            <p:cNvPr id="13504" name="椭圆 13503"/>
            <p:cNvSpPr/>
            <p:nvPr userDrawn="1"/>
          </p:nvSpPr>
          <p:spPr>
            <a:xfrm>
              <a:off x="4066" y="2429"/>
              <a:ext cx="1067" cy="106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05" name="椭圆 13504"/>
            <p:cNvSpPr/>
            <p:nvPr userDrawn="1"/>
          </p:nvSpPr>
          <p:spPr>
            <a:xfrm>
              <a:off x="4360" y="2772"/>
              <a:ext cx="591" cy="59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06" name="椭圆 13505"/>
            <p:cNvSpPr/>
            <p:nvPr userDrawn="1"/>
          </p:nvSpPr>
          <p:spPr>
            <a:xfrm rot="-2566439">
              <a:off x="4155" y="2595"/>
              <a:ext cx="450" cy="24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2504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371600"/>
            <a:ext cx="4032504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endParaRPr lang="en-US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5293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304800"/>
            <a:ext cx="8229600" cy="6019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>
            <a:fillRect/>
          </a:stretch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© 2016 Synopsys, Inc. 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</a:rPr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  <a:endParaRPr lang="en-US" dirty="0"/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>
            <a:fillRect/>
          </a:stretch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5.png"/><Relationship Id="rId24" Type="http://schemas.openxmlformats.org/officeDocument/2006/relationships/image" Target="../media/image8.png"/><Relationship Id="rId23" Type="http://schemas.openxmlformats.org/officeDocument/2006/relationships/image" Target="../media/image4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5" Type="http://schemas.openxmlformats.org/officeDocument/2006/relationships/image" Target="../media/image9.png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>
            <a:fillRect/>
          </a:stretch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180" indent="-17018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855" indent="-176530" algn="l" defTabSz="568325" rtl="0" eaLnBrk="1" latinLnBrk="0" hangingPunct="1">
        <a:spcBef>
          <a:spcPts val="600"/>
        </a:spcBef>
        <a:buFont typeface="Arial" panose="020B0604020202020204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355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43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5" name="图片 12564" descr="spac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5438775"/>
            <a:ext cx="9144000" cy="141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44" name="矩形 1244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445" name="椭圆 12444"/>
          <p:cNvSpPr/>
          <p:nvPr/>
        </p:nvSpPr>
        <p:spPr>
          <a:xfrm>
            <a:off x="25400" y="76200"/>
            <a:ext cx="8534400" cy="135890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311" name="日期占位符 12310"/>
          <p:cNvSpPr>
            <a:spLocks noGrp="1"/>
          </p:cNvSpPr>
          <p:nvPr>
            <p:ph type="dt" sz="half" idx="2"/>
          </p:nvPr>
        </p:nvSpPr>
        <p:spPr>
          <a:xfrm>
            <a:off x="73025" y="6553200"/>
            <a:ext cx="25146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>
                <a:latin typeface="Verdana" panose="020B0604030504040204" pitchFamily="34" charset="0"/>
                <a:ea typeface="Gulim" panose="020B0600000101010101" charset="-127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Your site here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312" name="页脚占位符 12311"/>
          <p:cNvSpPr>
            <a:spLocks noGrp="1"/>
          </p:cNvSpPr>
          <p:nvPr>
            <p:ph type="ftr" sz="quarter" idx="3"/>
          </p:nvPr>
        </p:nvSpPr>
        <p:spPr>
          <a:xfrm>
            <a:off x="6172200" y="6553200"/>
            <a:ext cx="28956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1">
                <a:latin typeface="Verdana" panose="020B0604030504040204" pitchFamily="34" charset="0"/>
                <a:ea typeface="Gulim" panose="020B0600000101010101" charset="-127"/>
              </a:defRPr>
            </a:lvl1pPr>
          </a:lstStyle>
          <a:p>
            <a:r>
              <a:rPr lang="en-US" altLang="ko-KR">
                <a:solidFill>
                  <a:srgbClr val="000000"/>
                </a:solidFill>
              </a:rPr>
              <a:t>Company Logo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2313" name="灯片编号占位符 12312"/>
          <p:cNvSpPr>
            <a:spLocks noGrp="1"/>
          </p:cNvSpPr>
          <p:nvPr>
            <p:ph type="sldNum" sz="quarter" idx="4"/>
          </p:nvPr>
        </p:nvSpPr>
        <p:spPr>
          <a:xfrm>
            <a:off x="3276600" y="6477000"/>
            <a:ext cx="2133600" cy="30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200">
                <a:latin typeface="Verdana" panose="020B0604030504040204" pitchFamily="34" charset="0"/>
                <a:ea typeface="Gulim" panose="020B0600000101010101" charset="-127"/>
              </a:defRPr>
            </a:lvl1pPr>
          </a:lstStyle>
          <a:p>
            <a:fld id="{9A0DB2DC-4C9A-4742-B13C-FB6460FD3503}" type="slidenum">
              <a:rPr lang="ko-KR" altLang="en-US" dirty="0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</a:rPr>
            </a:fld>
            <a:endParaRPr lang="ko-KR" altLang="en-US" dirty="0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</a:endParaRPr>
          </a:p>
        </p:txBody>
      </p:sp>
      <p:sp>
        <p:nvSpPr>
          <p:cNvPr id="12512" name="矩形 12511"/>
          <p:cNvSpPr/>
          <p:nvPr/>
        </p:nvSpPr>
        <p:spPr>
          <a:xfrm>
            <a:off x="0" y="901700"/>
            <a:ext cx="9144000" cy="5359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310" name="文本占位符 12309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  <a:endParaRPr lang="en-US" altLang="ko-KR" dirty="0"/>
          </a:p>
          <a:p>
            <a:pPr lvl="1"/>
            <a:r>
              <a:rPr lang="en-US" altLang="ko-KR" dirty="0"/>
              <a:t>Second level</a:t>
            </a:r>
            <a:endParaRPr lang="en-US" altLang="ko-KR" dirty="0"/>
          </a:p>
          <a:p>
            <a:pPr lvl="2"/>
            <a:r>
              <a:rPr lang="en-US" altLang="ko-KR" dirty="0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  <a:endParaRPr lang="en-US" altLang="ko-KR" dirty="0"/>
          </a:p>
          <a:p>
            <a:pPr lvl="4"/>
            <a:r>
              <a:rPr lang="en-US" altLang="ko-KR" dirty="0"/>
              <a:t>Fifth level</a:t>
            </a:r>
            <a:endParaRPr lang="en-US" altLang="ko-KR" dirty="0"/>
          </a:p>
        </p:txBody>
      </p:sp>
      <p:sp>
        <p:nvSpPr>
          <p:cNvPr id="12309" name="标题 12308"/>
          <p:cNvSpPr>
            <a:spLocks noGrp="1"/>
          </p:cNvSpPr>
          <p:nvPr>
            <p:ph type="title"/>
          </p:nvPr>
        </p:nvSpPr>
        <p:spPr>
          <a:xfrm>
            <a:off x="457200" y="304800"/>
            <a:ext cx="7848600" cy="609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ko-KR" dirty="0"/>
              <a:t>Click to edit Master title style</a:t>
            </a:r>
            <a:endParaRPr lang="en-US" altLang="ko-KR" dirty="0"/>
          </a:p>
        </p:txBody>
      </p:sp>
      <p:sp>
        <p:nvSpPr>
          <p:cNvPr id="12552" name="任意多边形 12551"/>
          <p:cNvSpPr/>
          <p:nvPr/>
        </p:nvSpPr>
        <p:spPr>
          <a:xfrm rot="-1874268" flipH="1">
            <a:off x="7740650" y="234950"/>
            <a:ext cx="1730375" cy="760413"/>
          </a:xfrm>
          <a:custGeom>
            <a:avLst/>
            <a:gdLst>
              <a:gd name="txL" fmla="*/ 3481 w 21600"/>
              <a:gd name="txT" fmla="*/ 0 h 21600"/>
              <a:gd name="txR" fmla="*/ 18118 w 21600"/>
              <a:gd name="txB" fmla="*/ 4536 h 21600"/>
            </a:gdLst>
            <a:ahLst/>
            <a:cxnLst>
              <a:cxn ang="270">
                <a:pos x="10800" y="0"/>
              </a:cxn>
              <a:cxn ang="270">
                <a:pos x="4255" y="3697"/>
              </a:cxn>
              <a:cxn ang="270">
                <a:pos x="10800" y="2283"/>
              </a:cxn>
              <a:cxn ang="270">
                <a:pos x="17344" y="3697"/>
              </a:cxn>
            </a:cxnLst>
            <a:rect l="txL" t="txT" r="txR" b="txB"/>
            <a:pathLst>
              <a:path w="21600" h="21600">
                <a:moveTo>
                  <a:pt x="5028" y="4536"/>
                </a:moveTo>
                <a:arcTo wR="8517" hR="8517" stAng="-7959553" swAng="5119105"/>
                <a:lnTo>
                  <a:pt x="18118" y="2857"/>
                </a:lnTo>
                <a:arcTo wR="10800" hR="10800" stAng="18759553" swAng="-5119105"/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accent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2560" name="组合 12559"/>
          <p:cNvGrpSpPr/>
          <p:nvPr/>
        </p:nvGrpSpPr>
        <p:grpSpPr>
          <a:xfrm>
            <a:off x="8258175" y="120650"/>
            <a:ext cx="376238" cy="376238"/>
            <a:chOff x="5202" y="76"/>
            <a:chExt cx="237" cy="237"/>
          </a:xfrm>
        </p:grpSpPr>
        <p:sp>
          <p:nvSpPr>
            <p:cNvPr id="12541" name="椭圆 12540"/>
            <p:cNvSpPr/>
            <p:nvPr userDrawn="1"/>
          </p:nvSpPr>
          <p:spPr>
            <a:xfrm>
              <a:off x="5202" y="76"/>
              <a:ext cx="237" cy="237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42" name="椭圆 12541"/>
            <p:cNvSpPr/>
            <p:nvPr userDrawn="1"/>
          </p:nvSpPr>
          <p:spPr>
            <a:xfrm>
              <a:off x="5267" y="152"/>
              <a:ext cx="132" cy="13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43" name="椭圆 12542"/>
            <p:cNvSpPr/>
            <p:nvPr userDrawn="1"/>
          </p:nvSpPr>
          <p:spPr>
            <a:xfrm rot="-2566439">
              <a:off x="5222" y="113"/>
              <a:ext cx="100" cy="5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554" name="组合 12553"/>
          <p:cNvGrpSpPr/>
          <p:nvPr/>
        </p:nvGrpSpPr>
        <p:grpSpPr>
          <a:xfrm>
            <a:off x="7748588" y="566738"/>
            <a:ext cx="479425" cy="479425"/>
            <a:chOff x="4881" y="357"/>
            <a:chExt cx="302" cy="302"/>
          </a:xfrm>
        </p:grpSpPr>
        <p:sp>
          <p:nvSpPr>
            <p:cNvPr id="12549" name="椭圆 12548"/>
            <p:cNvSpPr/>
            <p:nvPr userDrawn="1"/>
          </p:nvSpPr>
          <p:spPr>
            <a:xfrm>
              <a:off x="4881" y="357"/>
              <a:ext cx="302" cy="30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50" name="椭圆 12549"/>
            <p:cNvSpPr/>
            <p:nvPr userDrawn="1"/>
          </p:nvSpPr>
          <p:spPr>
            <a:xfrm>
              <a:off x="4964" y="454"/>
              <a:ext cx="168" cy="16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51" name="椭圆 12550"/>
            <p:cNvSpPr/>
            <p:nvPr userDrawn="1"/>
          </p:nvSpPr>
          <p:spPr>
            <a:xfrm rot="-2566439">
              <a:off x="4906" y="404"/>
              <a:ext cx="128" cy="7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563" name="组合 12562"/>
          <p:cNvGrpSpPr/>
          <p:nvPr/>
        </p:nvGrpSpPr>
        <p:grpSpPr>
          <a:xfrm>
            <a:off x="8882063" y="0"/>
            <a:ext cx="247650" cy="247650"/>
            <a:chOff x="5595" y="0"/>
            <a:chExt cx="156" cy="156"/>
          </a:xfrm>
        </p:grpSpPr>
        <p:sp>
          <p:nvSpPr>
            <p:cNvPr id="12545" name="椭圆 12544"/>
            <p:cNvSpPr/>
            <p:nvPr userDrawn="1"/>
          </p:nvSpPr>
          <p:spPr>
            <a:xfrm>
              <a:off x="5595" y="0"/>
              <a:ext cx="156" cy="15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46" name="椭圆 12545"/>
            <p:cNvSpPr/>
            <p:nvPr userDrawn="1"/>
          </p:nvSpPr>
          <p:spPr>
            <a:xfrm>
              <a:off x="5638" y="50"/>
              <a:ext cx="86" cy="8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47" name="椭圆 12546"/>
            <p:cNvSpPr/>
            <p:nvPr userDrawn="1"/>
          </p:nvSpPr>
          <p:spPr>
            <a:xfrm rot="-2566439">
              <a:off x="5608" y="24"/>
              <a:ext cx="66" cy="3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539" name="矩形 12538"/>
          <p:cNvSpPr/>
          <p:nvPr/>
        </p:nvSpPr>
        <p:spPr>
          <a:xfrm>
            <a:off x="0" y="876300"/>
            <a:ext cx="9144000" cy="635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algn="ctr" eaLnBrk="0" hangingPunct="0"/>
            <a:endParaRPr lang="ko-KR" altLang="en-US" dirty="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sldNum="0" hdr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2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800" b="1" i="0" u="none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52691" y="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endParaRPr lang="en-US" altLang="zh-CN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创新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 smtClean="0"/>
              <a:t>设计实现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测试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设计实现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所</a:t>
            </a:r>
            <a:r>
              <a:rPr lang="zh-CN" altLang="en-US" sz="2800" dirty="0" smtClean="0">
                <a:solidFill>
                  <a:srgbClr val="0070C0"/>
                </a:solidFill>
              </a:rPr>
              <a:t>需硬件</a:t>
            </a:r>
            <a:endParaRPr lang="en-US" sz="2800" dirty="0">
              <a:solidFill>
                <a:srgbClr val="0070C0"/>
              </a:solidFill>
            </a:endParaRPr>
          </a:p>
          <a:p>
            <a:pPr marL="288925" lvl="1" indent="0">
              <a:buNone/>
            </a:pPr>
            <a:endParaRPr lang="en-US" altLang="zh-CN" sz="2000" dirty="0"/>
          </a:p>
          <a:p>
            <a:pPr lvl="1"/>
            <a:endParaRPr lang="en-US" sz="20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" name="图片 3" descr="新建位图图像 (5)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6087" y="2216582"/>
            <a:ext cx="2977016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timgsa.baidu.com/timg?image&amp;quality=80&amp;size=b9999_10000&amp;sec=1526914050923&amp;di=77ec19d7227aad2795e53b47910d29df&amp;imgtype=0&amp;src=http%3A%2F%2Fimg10.360buyimg.com%2Fimgzone%2Fjfs%2Ft2296%2F304%2F1693416808%2F125112%2Feeb899a%2F56d940a6N36f75a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4103">
            <a:off x="3105145" y="599544"/>
            <a:ext cx="1569354" cy="15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26021">
            <a:off x="6655701" y="3501754"/>
            <a:ext cx="1677669" cy="148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s://ss0.bdstatic.com/70cFuHSh_Q1YnxGkpoWK1HF6hhy/it/u=203718162,585937006&amp;fm=27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783">
            <a:off x="5126469" y="583347"/>
            <a:ext cx="1992204" cy="18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3066304"/>
            <a:ext cx="20002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https://ss2.bdstatic.com/70cFvnSh_Q1YnxGkpoWK1HF6hhy/it/u=977857134,3262567478&amp;fm=27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1458">
            <a:off x="2622041" y="4573627"/>
            <a:ext cx="1943520" cy="194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2669">
            <a:off x="1378430" y="1735569"/>
            <a:ext cx="15144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https://timgsa.baidu.com/timg?image&amp;quality=80&amp;size=b9999_10000&amp;sec=1526982283765&amp;di=4c25470526fce166a89b31873b5c40e5&amp;imgtype=0&amp;src=http%3A%2F%2Fwww.digikey.com%2F-%2Fmedia%2FImages%2FProduct%2520Highlights%2FD%2FDigilent%2520Inc%2FPmod%2520TMP2%2520Temperature%2520Sensor%2F16053499800_449c9c4252.jpg%3Fla%3Den%26ts%3Da8bc8f7a-5c5c-43ce-9b15-e9aad9164f7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3959">
            <a:off x="6946393" y="2233732"/>
            <a:ext cx="1327398" cy="10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timgsa.baidu.com/timg?image&amp;quality=80&amp;size=b9999_10000&amp;sec=1527319716360&amp;di=4a180e9a46b18584b12fc845f3994b04&amp;imgtype=0&amp;src=http%3A%2F%2Fimg005.hc360.cn%2Fhb%2FMTQ1NzUwMjIxODIyNDE5MjIxMTExMTk%3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45314">
            <a:off x="5237284" y="4935391"/>
            <a:ext cx="1891638" cy="12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设计实现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0070C0"/>
                </a:solidFill>
              </a:rPr>
              <a:t>硬件连接</a:t>
            </a:r>
            <a:endParaRPr lang="en-US" sz="2800" dirty="0">
              <a:solidFill>
                <a:srgbClr val="0070C0"/>
              </a:solidFill>
            </a:endParaRPr>
          </a:p>
          <a:p>
            <a:pPr marL="288925" lvl="1" indent="0">
              <a:buNone/>
            </a:pPr>
            <a:endParaRPr lang="en-US" altLang="zh-CN" sz="2000" dirty="0"/>
          </a:p>
          <a:p>
            <a:pPr lvl="1"/>
            <a:endParaRPr lang="en-US" sz="20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0001" y="1828800"/>
          <a:ext cx="9020197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9"/>
                <a:gridCol w="955365"/>
                <a:gridCol w="1014415"/>
                <a:gridCol w="990600"/>
                <a:gridCol w="990600"/>
                <a:gridCol w="914405"/>
                <a:gridCol w="990601"/>
                <a:gridCol w="1142994"/>
                <a:gridCol w="1119198"/>
              </a:tblGrid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设备名称及型号</a:t>
                      </a:r>
                      <a:endParaRPr lang="zh-CN" altLang="en-US" sz="18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DWM1000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定位模块</a:t>
                      </a:r>
                      <a:endParaRPr lang="zh-CN" altLang="en-US" sz="12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HC-SR04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超声波模块</a:t>
                      </a:r>
                      <a:endParaRPr lang="zh-CN" altLang="en-US" sz="12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SIM900A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GPRS</a:t>
                      </a:r>
                      <a:r>
                        <a:rPr lang="zh-CN" altLang="en-US" sz="1200" dirty="0" smtClean="0"/>
                        <a:t>模块</a:t>
                      </a:r>
                      <a:endParaRPr lang="zh-CN" altLang="en-US" sz="12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ZPH01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粉尘传感器</a:t>
                      </a:r>
                      <a:endParaRPr lang="zh-CN" altLang="en-US" sz="12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蜂鸣器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模块</a:t>
                      </a:r>
                      <a:endParaRPr lang="zh-CN" altLang="en-US" sz="1200" dirty="0" smtClean="0"/>
                    </a:p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OLED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模块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TB6612FNG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电机驱动模块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1200" dirty="0" smtClean="0"/>
                        <a:t>PMODTMP2</a:t>
                      </a:r>
                      <a:endParaRPr lang="en-US" altLang="zh-CN" sz="1200" dirty="0" smtClean="0"/>
                    </a:p>
                    <a:p>
                      <a:pPr algn="ctr"/>
                      <a:r>
                        <a:rPr lang="zh-CN" altLang="en-US" sz="1200" dirty="0" smtClean="0"/>
                        <a:t>温度传感器</a:t>
                      </a:r>
                      <a:endParaRPr lang="zh-CN" altLang="en-US" sz="1200" dirty="0"/>
                    </a:p>
                  </a:txBody>
                  <a:tcPr/>
                </a:tc>
              </a:tr>
              <a:tr h="2209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ARC EMSK</a:t>
                      </a: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接口</a:t>
                      </a:r>
                      <a:endParaRPr lang="zh-CN" alt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PMOD1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[4]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PMOD1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[7:10]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PMOD3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[1:2]</a:t>
                      </a:r>
                      <a:endParaRPr lang="en-US" altLang="zh-CN" sz="1600" dirty="0" smtClean="0"/>
                    </a:p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PMOD2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[3:4]</a:t>
                      </a:r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PMOD5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[9]</a:t>
                      </a:r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PMOD6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[1]</a:t>
                      </a:r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PMOD2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[3:4]</a:t>
                      </a:r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PMOD3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[7:10]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PMOD4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[7:8]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PMOD5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[3:4]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PMOD6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[1:4]</a:t>
                      </a:r>
                      <a:endParaRPr lang="en-US" altLang="zh-CN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PMOD4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[3:4]</a:t>
                      </a:r>
                      <a:endParaRPr lang="en-US" altLang="zh-CN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</a:tr>
              <a:tr h="9322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通信</a:t>
                      </a:r>
                      <a:endParaRPr lang="en-US" altLang="zh-CN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 smtClean="0">
                          <a:solidFill>
                            <a:schemeClr val="bg1"/>
                          </a:solidFill>
                        </a:rPr>
                        <a:t>方式</a:t>
                      </a:r>
                      <a:endParaRPr lang="zh-CN" altLang="en-US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UART</a:t>
                      </a:r>
                      <a:endParaRPr lang="zh-CN" altLang="en-US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GPIO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I</a:t>
                      </a:r>
                      <a:r>
                        <a:rPr lang="en-US" altLang="zh-CN" sz="1600" kern="100" baseline="30000" dirty="0" smtClean="0">
                          <a:effectLst/>
                        </a:rPr>
                        <a:t>2</a:t>
                      </a:r>
                      <a:r>
                        <a:rPr lang="en-US" altLang="zh-CN" sz="1600" kern="100" dirty="0" smtClean="0">
                          <a:effectLst/>
                        </a:rPr>
                        <a:t>C</a:t>
                      </a:r>
                      <a:endParaRPr lang="zh-CN" altLang="zh-CN" sz="160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dirty="0" smtClean="0"/>
                        <a:t>转</a:t>
                      </a:r>
                      <a:endParaRPr lang="en-US" altLang="zh-CN" sz="1600" dirty="0" smtClean="0"/>
                    </a:p>
                    <a:p>
                      <a:pPr algn="ctr"/>
                      <a:r>
                        <a:rPr lang="en-US" altLang="zh-CN" sz="1600" dirty="0" smtClean="0"/>
                        <a:t>UART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endParaRPr lang="zh-CN" altLang="zh-CN" sz="160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GPIO</a:t>
                      </a:r>
                      <a:endParaRPr lang="zh-CN" altLang="en-US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I</a:t>
                      </a:r>
                      <a:r>
                        <a:rPr lang="en-US" altLang="zh-CN" sz="1600" kern="100" baseline="30000" dirty="0" smtClean="0">
                          <a:effectLst/>
                        </a:rPr>
                        <a:t>2</a:t>
                      </a:r>
                      <a:r>
                        <a:rPr lang="en-US" altLang="zh-CN" sz="1600" kern="100" dirty="0" smtClean="0">
                          <a:effectLst/>
                        </a:rPr>
                        <a:t>C</a:t>
                      </a:r>
                      <a:endParaRPr lang="zh-CN" altLang="zh-CN" sz="160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GPIO</a:t>
                      </a:r>
                      <a:endParaRPr lang="zh-CN" altLang="en-US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00" dirty="0" smtClean="0">
                          <a:effectLst/>
                        </a:rPr>
                        <a:t>I</a:t>
                      </a:r>
                      <a:r>
                        <a:rPr lang="en-US" altLang="zh-CN" sz="1600" kern="100" baseline="30000" dirty="0" smtClean="0">
                          <a:effectLst/>
                        </a:rPr>
                        <a:t>2</a:t>
                      </a:r>
                      <a:r>
                        <a:rPr lang="en-US" altLang="zh-CN" sz="1600" kern="100" dirty="0" smtClean="0">
                          <a:effectLst/>
                        </a:rPr>
                        <a:t>C</a:t>
                      </a:r>
                      <a:endParaRPr lang="zh-CN" altLang="zh-CN" sz="1600" kern="100" dirty="0" smtClean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dirty="0" smtClean="0"/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设计实现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软件设计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流程图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30336"/>
            <a:ext cx="746760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作品实物图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3650"/>
            <a:ext cx="670083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52" y="14286"/>
            <a:ext cx="457409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914400" y="1371600"/>
          <a:ext cx="7086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温度和</a:t>
            </a:r>
            <a:r>
              <a:rPr lang="en-US" altLang="zh-CN" sz="2400" dirty="0" smtClean="0">
                <a:solidFill>
                  <a:srgbClr val="0070C0"/>
                </a:solidFill>
              </a:rPr>
              <a:t>PM2.5</a:t>
            </a:r>
            <a:r>
              <a:rPr lang="zh-CN" altLang="en-US" sz="2400" dirty="0" smtClean="0">
                <a:solidFill>
                  <a:srgbClr val="0070C0"/>
                </a:solidFill>
              </a:rPr>
              <a:t>值测试结果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" y="1857375"/>
            <a:ext cx="647700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距离</a:t>
            </a:r>
            <a:r>
              <a:rPr lang="zh-CN" altLang="en-US" sz="2400" dirty="0" smtClean="0">
                <a:solidFill>
                  <a:srgbClr val="0070C0"/>
                </a:solidFill>
              </a:rPr>
              <a:t>小于</a:t>
            </a:r>
            <a:r>
              <a:rPr lang="en-US" altLang="zh-CN" sz="2400" dirty="0" smtClean="0">
                <a:solidFill>
                  <a:srgbClr val="0070C0"/>
                </a:solidFill>
              </a:rPr>
              <a:t>1.2m</a:t>
            </a:r>
            <a:r>
              <a:rPr lang="zh-CN" altLang="en-US" sz="2400" dirty="0" smtClean="0">
                <a:solidFill>
                  <a:srgbClr val="0070C0"/>
                </a:solidFill>
              </a:rPr>
              <a:t>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400" y="1524000"/>
            <a:ext cx="67056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标签位于行李箱左侧测试结果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4500"/>
            <a:ext cx="7547493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6179" y="2438400"/>
            <a:ext cx="8229600" cy="720306"/>
          </a:xfrm>
        </p:spPr>
        <p:txBody>
          <a:bodyPr/>
          <a:lstStyle/>
          <a:p>
            <a:pPr algn="ctr"/>
            <a:r>
              <a:rPr lang="zh-CN" altLang="en-US" dirty="0" smtClean="0"/>
              <a:t>智能自动跟随行李箱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匡正阳 吴秋纬 叶晓伟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标签位于行李箱右侧</a:t>
            </a:r>
            <a:r>
              <a:rPr lang="zh-CN" altLang="en-US" sz="2400" dirty="0">
                <a:solidFill>
                  <a:srgbClr val="0070C0"/>
                </a:solidFill>
              </a:rPr>
              <a:t>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990600" y="1633537"/>
            <a:ext cx="7056755" cy="4401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标签位于行李箱</a:t>
            </a:r>
            <a:r>
              <a:rPr lang="zh-CN" altLang="en-US" sz="2400" dirty="0">
                <a:solidFill>
                  <a:srgbClr val="0070C0"/>
                </a:solidFill>
              </a:rPr>
              <a:t>前方</a:t>
            </a:r>
            <a:r>
              <a:rPr lang="zh-CN" altLang="en-US" sz="2400" dirty="0" smtClean="0">
                <a:solidFill>
                  <a:srgbClr val="0070C0"/>
                </a:solidFill>
              </a:rPr>
              <a:t>测试</a:t>
            </a:r>
            <a:r>
              <a:rPr lang="zh-CN" altLang="en-US" sz="2400" dirty="0">
                <a:solidFill>
                  <a:srgbClr val="0070C0"/>
                </a:solidFill>
              </a:rPr>
              <a:t>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676399"/>
            <a:ext cx="7620000" cy="4648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障碍物位于行李箱左侧测试结果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2" y="1600200"/>
            <a:ext cx="786272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障碍物位于</a:t>
            </a:r>
            <a:r>
              <a:rPr lang="zh-CN" altLang="en-US" sz="2400" dirty="0" smtClean="0">
                <a:solidFill>
                  <a:srgbClr val="0070C0"/>
                </a:solidFill>
              </a:rPr>
              <a:t>行李箱右侧</a:t>
            </a:r>
            <a:r>
              <a:rPr lang="zh-CN" altLang="en-US" sz="2400" dirty="0">
                <a:solidFill>
                  <a:srgbClr val="0070C0"/>
                </a:solidFill>
              </a:rPr>
              <a:t>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447800" y="1571625"/>
            <a:ext cx="67818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70C0"/>
                </a:solidFill>
              </a:rPr>
              <a:t>障碍物位于</a:t>
            </a:r>
            <a:r>
              <a:rPr lang="zh-CN" altLang="en-US" sz="2400" dirty="0" smtClean="0">
                <a:solidFill>
                  <a:srgbClr val="0070C0"/>
                </a:solidFill>
              </a:rPr>
              <a:t>行李箱</a:t>
            </a:r>
            <a:r>
              <a:rPr lang="zh-CN" altLang="en-US" sz="2400" dirty="0">
                <a:solidFill>
                  <a:srgbClr val="0070C0"/>
                </a:solidFill>
              </a:rPr>
              <a:t>前方</a:t>
            </a:r>
            <a:r>
              <a:rPr lang="zh-CN" altLang="en-US" sz="2400" dirty="0" smtClean="0">
                <a:solidFill>
                  <a:srgbClr val="0070C0"/>
                </a:solidFill>
              </a:rPr>
              <a:t>测试</a:t>
            </a:r>
            <a:r>
              <a:rPr lang="zh-CN" altLang="en-US" sz="2400" dirty="0">
                <a:solidFill>
                  <a:srgbClr val="0070C0"/>
                </a:solidFill>
              </a:rPr>
              <a:t>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828800"/>
            <a:ext cx="68580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跟随功能测试结果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8" name="Picture 2" descr="C:\Users\Administrator\Desktop\手机QQ视频_20180526141358_20180526150142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14500"/>
            <a:ext cx="7450667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避障功能测试结果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2050" name="Picture 2" descr="C:\Users\Administrator\Desktop\IMG_4079_20180526184951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0104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0070C0"/>
                </a:solidFill>
              </a:rPr>
              <a:t>警告功能测试结果</a:t>
            </a:r>
            <a:endParaRPr lang="en-US" altLang="zh-CN" sz="24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225675" y="1866265"/>
            <a:ext cx="5029835" cy="440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191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0070C0"/>
                </a:solidFill>
              </a:rPr>
              <a:t>测试结果分析</a:t>
            </a:r>
            <a:endParaRPr lang="en-US" altLang="zh-CN" sz="28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r>
              <a:rPr lang="zh-CN" altLang="en-US" sz="2400" dirty="0" smtClean="0"/>
              <a:t>       测试</a:t>
            </a:r>
            <a:r>
              <a:rPr lang="zh-CN" altLang="en-US" sz="2400" dirty="0"/>
              <a:t>结果表明，本文自主设计的智能自动跟随行李箱可以</a:t>
            </a:r>
            <a:r>
              <a:rPr lang="zh-CN" altLang="en-US" sz="2400" dirty="0">
                <a:solidFill>
                  <a:srgbClr val="FF0000"/>
                </a:solidFill>
              </a:rPr>
              <a:t>准确跟随</a:t>
            </a:r>
            <a:r>
              <a:rPr lang="zh-CN" altLang="en-US" sz="2400" dirty="0"/>
              <a:t>人体行进和转向，也能</a:t>
            </a:r>
            <a:r>
              <a:rPr lang="zh-CN" altLang="en-US" sz="2400" dirty="0">
                <a:solidFill>
                  <a:srgbClr val="FF0000"/>
                </a:solidFill>
              </a:rPr>
              <a:t>自主避障</a:t>
            </a:r>
            <a:r>
              <a:rPr lang="zh-CN" altLang="en-US" sz="2400" dirty="0"/>
              <a:t>以防撞到障碍物对行李箱有所损伤，同时在人与行李箱之间距离过大时起到发短信和打电话等</a:t>
            </a:r>
            <a:r>
              <a:rPr lang="zh-CN" altLang="en-US" sz="2400" dirty="0">
                <a:solidFill>
                  <a:srgbClr val="FF0000"/>
                </a:solidFill>
              </a:rPr>
              <a:t>提醒作用</a:t>
            </a:r>
            <a:r>
              <a:rPr lang="zh-CN" altLang="en-US" sz="2400" dirty="0"/>
              <a:t>，防止跟丢，也具有实时监测温度和</a:t>
            </a:r>
            <a:r>
              <a:rPr lang="en-US" altLang="zh-CN" sz="2400" dirty="0"/>
              <a:t>PM2.5</a:t>
            </a:r>
            <a:r>
              <a:rPr lang="zh-CN" altLang="en-US" sz="2400" dirty="0"/>
              <a:t>值的</a:t>
            </a:r>
            <a:r>
              <a:rPr lang="zh-CN" altLang="en-US" sz="2400" dirty="0">
                <a:solidFill>
                  <a:srgbClr val="FF0000"/>
                </a:solidFill>
              </a:rPr>
              <a:t>辅助功能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288925" lvl="1" indent="0">
              <a:buNone/>
            </a:pPr>
            <a:r>
              <a:rPr lang="zh-CN" altLang="en-US" sz="2400" dirty="0" smtClean="0"/>
              <a:t>        因此</a:t>
            </a:r>
            <a:r>
              <a:rPr lang="zh-CN" altLang="en-US" sz="2400" dirty="0"/>
              <a:t>本系统很大程度上解决了部分残疾人的出行问题，具有很好的应用前景和价值。</a:t>
            </a:r>
            <a:endParaRPr lang="en-US" altLang="zh-CN" sz="24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总结展望</a:t>
            </a:r>
            <a:endParaRPr lang="en-US" dirty="0"/>
          </a:p>
        </p:txBody>
      </p:sp>
      <p:grpSp>
        <p:nvGrpSpPr>
          <p:cNvPr id="34" name="Group 61"/>
          <p:cNvGrpSpPr/>
          <p:nvPr/>
        </p:nvGrpSpPr>
        <p:grpSpPr>
          <a:xfrm>
            <a:off x="2143108" y="3524270"/>
            <a:ext cx="1571636" cy="2230579"/>
            <a:chOff x="2143108" y="3143254"/>
            <a:chExt cx="1571636" cy="1672934"/>
          </a:xfrm>
        </p:grpSpPr>
        <p:sp>
          <p:nvSpPr>
            <p:cNvPr id="35" name="Rectangle 31"/>
            <p:cNvSpPr/>
            <p:nvPr/>
          </p:nvSpPr>
          <p:spPr>
            <a:xfrm>
              <a:off x="2143108" y="3143254"/>
              <a:ext cx="1571636" cy="285752"/>
            </a:xfrm>
            <a:prstGeom prst="rect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0"/>
            <p:cNvSpPr/>
            <p:nvPr/>
          </p:nvSpPr>
          <p:spPr>
            <a:xfrm>
              <a:off x="2143108" y="3500444"/>
              <a:ext cx="1571636" cy="131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kern="0" dirty="0">
                  <a:latin typeface="+mn-ea"/>
                  <a:cs typeface="Open Sans Light" pitchFamily="34" charset="0"/>
                </a:rPr>
                <a:t>采用更低功耗的处理器降低系统的功耗，从而提升智能自动跟随行李箱的移动性能；</a:t>
              </a:r>
              <a:endParaRPr kumimoji="0" lang="ms-MY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Open Sans Light" pitchFamily="34" charset="0"/>
              </a:endParaRPr>
            </a:p>
          </p:txBody>
        </p:sp>
      </p:grpSp>
      <p:grpSp>
        <p:nvGrpSpPr>
          <p:cNvPr id="48" name="Group 62"/>
          <p:cNvGrpSpPr/>
          <p:nvPr/>
        </p:nvGrpSpPr>
        <p:grpSpPr>
          <a:xfrm>
            <a:off x="3786182" y="3048016"/>
            <a:ext cx="1571636" cy="2230579"/>
            <a:chOff x="3786182" y="2786064"/>
            <a:chExt cx="1571636" cy="1672934"/>
          </a:xfrm>
        </p:grpSpPr>
        <p:sp>
          <p:nvSpPr>
            <p:cNvPr id="49" name="Rectangle 34"/>
            <p:cNvSpPr/>
            <p:nvPr/>
          </p:nvSpPr>
          <p:spPr>
            <a:xfrm>
              <a:off x="3786182" y="2786064"/>
              <a:ext cx="1571636" cy="285752"/>
            </a:xfrm>
            <a:prstGeom prst="rect">
              <a:avLst/>
            </a:prstGeom>
            <a:solidFill>
              <a:srgbClr val="1B6AA3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32"/>
            <p:cNvSpPr/>
            <p:nvPr/>
          </p:nvSpPr>
          <p:spPr>
            <a:xfrm>
              <a:off x="3786182" y="3143254"/>
              <a:ext cx="1571636" cy="1315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kern="0" dirty="0">
                  <a:latin typeface="+mn-ea"/>
                  <a:cs typeface="Open Sans Light" pitchFamily="34" charset="0"/>
                </a:rPr>
                <a:t>选择良好的材质制作行李箱，使其具有更轻的重量、对信号传输的干扰更小。</a:t>
              </a:r>
              <a:endParaRPr kumimoji="0" lang="ms-MY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Open Sans Light" pitchFamily="34" charset="0"/>
              </a:endParaRPr>
            </a:p>
          </p:txBody>
        </p:sp>
      </p:grpSp>
      <p:grpSp>
        <p:nvGrpSpPr>
          <p:cNvPr id="56" name="Group 63"/>
          <p:cNvGrpSpPr/>
          <p:nvPr/>
        </p:nvGrpSpPr>
        <p:grpSpPr>
          <a:xfrm>
            <a:off x="5429256" y="2571763"/>
            <a:ext cx="1571636" cy="2507579"/>
            <a:chOff x="5429256" y="2428874"/>
            <a:chExt cx="1571636" cy="1880684"/>
          </a:xfrm>
        </p:grpSpPr>
        <p:sp>
          <p:nvSpPr>
            <p:cNvPr id="57" name="Rectangle 35"/>
            <p:cNvSpPr/>
            <p:nvPr/>
          </p:nvSpPr>
          <p:spPr>
            <a:xfrm>
              <a:off x="5429256" y="2428874"/>
              <a:ext cx="1571636" cy="285752"/>
            </a:xfrm>
            <a:prstGeom prst="rect">
              <a:avLst/>
            </a:prstGeom>
            <a:solidFill>
              <a:srgbClr val="1B6AA3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33"/>
            <p:cNvSpPr/>
            <p:nvPr/>
          </p:nvSpPr>
          <p:spPr>
            <a:xfrm>
              <a:off x="5429256" y="2786064"/>
              <a:ext cx="1571636" cy="1523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kern="0" dirty="0">
                  <a:latin typeface="+mn-ea"/>
                  <a:cs typeface="Open Sans Light" pitchFamily="34" charset="0"/>
                </a:rPr>
                <a:t>利用具有更强劲动力的电机驱动，使行李箱在智能跟随过程中的运动更加敏捷、高效。</a:t>
              </a:r>
              <a:endParaRPr kumimoji="0" lang="ms-MY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Open Sans Light" pitchFamily="34" charset="0"/>
              </a:endParaRPr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500034" y="2362200"/>
            <a:ext cx="1571636" cy="3684237"/>
            <a:chOff x="500034" y="2271702"/>
            <a:chExt cx="1571636" cy="2763177"/>
          </a:xfrm>
        </p:grpSpPr>
        <p:sp>
          <p:nvSpPr>
            <p:cNvPr id="72" name="Rectangle 26"/>
            <p:cNvSpPr/>
            <p:nvPr/>
          </p:nvSpPr>
          <p:spPr>
            <a:xfrm>
              <a:off x="500034" y="3500444"/>
              <a:ext cx="1571636" cy="285752"/>
            </a:xfrm>
            <a:prstGeom prst="rect">
              <a:avLst/>
            </a:prstGeom>
            <a:solidFill>
              <a:srgbClr val="1B6AA3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29"/>
            <p:cNvSpPr/>
            <p:nvPr/>
          </p:nvSpPr>
          <p:spPr>
            <a:xfrm>
              <a:off x="500034" y="3857634"/>
              <a:ext cx="1571636" cy="117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6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Open Sans Light" pitchFamily="34" charset="0"/>
                </a:rPr>
                <a:t>采用更高精度的定位模块，为整个系统提供更为精准的距离，实现高精度智能跟随；</a:t>
              </a:r>
              <a:endParaRPr kumimoji="0" lang="ms-MY" sz="16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cs typeface="Open Sans Light" pitchFamily="34" charset="0"/>
              </a:endParaRPr>
            </a:p>
          </p:txBody>
        </p:sp>
        <p:sp>
          <p:nvSpPr>
            <p:cNvPr id="75" name="Rectangle 56"/>
            <p:cNvSpPr/>
            <p:nvPr/>
          </p:nvSpPr>
          <p:spPr>
            <a:xfrm>
              <a:off x="731854" y="2271702"/>
              <a:ext cx="1020746" cy="1038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kern="0" dirty="0" smtClean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Open Sans" pitchFamily="34" charset="0"/>
                </a:rPr>
                <a:t>定位更加精准</a:t>
              </a:r>
              <a:endPara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</p:grpSp>
      <p:grpSp>
        <p:nvGrpSpPr>
          <p:cNvPr id="84" name="Group 64"/>
          <p:cNvGrpSpPr/>
          <p:nvPr/>
        </p:nvGrpSpPr>
        <p:grpSpPr>
          <a:xfrm>
            <a:off x="7072330" y="2095509"/>
            <a:ext cx="1571636" cy="1953581"/>
            <a:chOff x="7072330" y="2071684"/>
            <a:chExt cx="1571636" cy="1465186"/>
          </a:xfrm>
        </p:grpSpPr>
        <p:sp>
          <p:nvSpPr>
            <p:cNvPr id="85" name="Rectangle 37"/>
            <p:cNvSpPr/>
            <p:nvPr/>
          </p:nvSpPr>
          <p:spPr>
            <a:xfrm>
              <a:off x="7072330" y="2071684"/>
              <a:ext cx="1571636" cy="285752"/>
            </a:xfrm>
            <a:prstGeom prst="rect">
              <a:avLst/>
            </a:prstGeom>
            <a:solidFill>
              <a:srgbClr val="1B6AA3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36"/>
            <p:cNvSpPr/>
            <p:nvPr/>
          </p:nvSpPr>
          <p:spPr>
            <a:xfrm>
              <a:off x="7072330" y="2428874"/>
              <a:ext cx="157163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Open Sans Light" pitchFamily="34" charset="0"/>
                </a:rPr>
                <a:t>未来可以增加如指纹锁、</a:t>
              </a:r>
              <a:r>
                <a:rPr lang="en-US" altLang="zh-CN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Open Sans Light" pitchFamily="34" charset="0"/>
                </a:rPr>
                <a:t>GPS</a:t>
              </a:r>
              <a:r>
                <a:rPr lang="zh-CN" altLang="en-US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Open Sans Light" pitchFamily="34" charset="0"/>
                </a:rPr>
                <a:t>定位等功能使行李箱更加智能。</a:t>
              </a:r>
              <a:endParaRPr kumimoji="0" lang="ms-MY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  <a:cs typeface="Open Sans Light" pitchFamily="34" charset="0"/>
              </a:endParaRPr>
            </a:p>
          </p:txBody>
        </p:sp>
      </p:grpSp>
      <p:sp>
        <p:nvSpPr>
          <p:cNvPr id="90" name="Rectangle 56"/>
          <p:cNvSpPr/>
          <p:nvPr/>
        </p:nvSpPr>
        <p:spPr>
          <a:xfrm>
            <a:off x="2418553" y="2209800"/>
            <a:ext cx="1020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 smtClean="0">
                <a:solidFill>
                  <a:schemeClr val="accent6">
                    <a:lumMod val="75000"/>
                  </a:schemeClr>
                </a:solidFill>
                <a:latin typeface="+mn-ea"/>
                <a:cs typeface="Open Sans" pitchFamily="34" charset="0"/>
              </a:rPr>
              <a:t>降低</a:t>
            </a:r>
            <a:endParaRPr lang="en-US" altLang="zh-CN" sz="2800" b="1" kern="0" noProof="0" dirty="0" smtClean="0">
              <a:solidFill>
                <a:schemeClr val="accent6">
                  <a:lumMod val="75000"/>
                </a:schemeClr>
              </a:solidFill>
              <a:latin typeface="+mn-ea"/>
              <a:cs typeface="Open Sans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 smtClean="0">
                <a:solidFill>
                  <a:schemeClr val="accent6">
                    <a:lumMod val="75000"/>
                  </a:schemeClr>
                </a:solidFill>
                <a:latin typeface="+mn-ea"/>
                <a:cs typeface="Open Sans" pitchFamily="34" charset="0"/>
              </a:rPr>
              <a:t>功耗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ea"/>
              <a:cs typeface="Open Sans" pitchFamily="34" charset="0"/>
            </a:endParaRPr>
          </a:p>
        </p:txBody>
      </p:sp>
      <p:sp>
        <p:nvSpPr>
          <p:cNvPr id="92" name="Rectangle 56"/>
          <p:cNvSpPr/>
          <p:nvPr/>
        </p:nvSpPr>
        <p:spPr>
          <a:xfrm>
            <a:off x="4061627" y="1905000"/>
            <a:ext cx="1020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75000"/>
                  </a:schemeClr>
                </a:solidFill>
                <a:latin typeface="+mn-ea"/>
                <a:cs typeface="Open Sans" pitchFamily="34" charset="0"/>
              </a:rPr>
              <a:t>优化</a:t>
            </a:r>
            <a:endParaRPr lang="en-US" altLang="zh-CN" sz="2800" b="1" kern="0" dirty="0" smtClean="0">
              <a:solidFill>
                <a:schemeClr val="accent6">
                  <a:lumMod val="75000"/>
                </a:schemeClr>
              </a:solidFill>
              <a:latin typeface="+mn-ea"/>
              <a:cs typeface="Open Sans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75000"/>
                  </a:schemeClr>
                </a:solidFill>
                <a:latin typeface="+mn-ea"/>
                <a:cs typeface="Open Sans" pitchFamily="34" charset="0"/>
              </a:rPr>
              <a:t>外观</a:t>
            </a:r>
            <a:endParaRPr lang="en-US" altLang="zh-CN" sz="2800" b="1" kern="0" noProof="0" dirty="0" smtClean="0">
              <a:solidFill>
                <a:schemeClr val="accent6">
                  <a:lumMod val="7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4" name="Rectangle 56"/>
          <p:cNvSpPr/>
          <p:nvPr/>
        </p:nvSpPr>
        <p:spPr>
          <a:xfrm>
            <a:off x="5704701" y="1524000"/>
            <a:ext cx="1020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Open Sans" pitchFamily="34" charset="0"/>
              </a:rPr>
              <a:t>优化</a:t>
            </a:r>
            <a:endParaRPr lang="en-US" altLang="zh-CN" sz="2800" b="1" kern="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Open Sans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cs typeface="Open Sans" pitchFamily="34" charset="0"/>
              </a:rPr>
              <a:t>电机</a:t>
            </a:r>
            <a:endParaRPr lang="en-US" altLang="zh-CN" sz="2800" b="1" kern="0" dirty="0" smtClean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5" name="Rectangle 56"/>
          <p:cNvSpPr/>
          <p:nvPr/>
        </p:nvSpPr>
        <p:spPr>
          <a:xfrm>
            <a:off x="7347775" y="1066800"/>
            <a:ext cx="1020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  <a:cs typeface="Open Sans" pitchFamily="34" charset="0"/>
              </a:rPr>
              <a:t>更加</a:t>
            </a:r>
            <a:endParaRPr lang="en-US" altLang="zh-CN" sz="2800" b="1" kern="0" dirty="0" smtClean="0">
              <a:solidFill>
                <a:schemeClr val="accent6">
                  <a:lumMod val="20000"/>
                  <a:lumOff val="80000"/>
                </a:schemeClr>
              </a:solidFill>
              <a:latin typeface="+mn-ea"/>
              <a:cs typeface="Open Sans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n-ea"/>
                <a:cs typeface="Open Sans" pitchFamily="34" charset="0"/>
              </a:rPr>
              <a:t>智能</a:t>
            </a:r>
            <a:endParaRPr lang="en-US" altLang="zh-CN" sz="2800" b="1" kern="0" dirty="0" smtClean="0">
              <a:solidFill>
                <a:schemeClr val="accent6">
                  <a:lumMod val="20000"/>
                  <a:lumOff val="80000"/>
                </a:schemeClr>
              </a:solidFill>
              <a:latin typeface="+mn-ea"/>
              <a:cs typeface="Open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779" y="29718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latin typeface="Calibri" panose="020F0502020204030204" charset="0"/>
              </a:rPr>
              <a:t>  谢 谢！</a:t>
            </a:r>
            <a:endParaRPr lang="en-US" sz="5000" b="1" dirty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项目概述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477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0070C0"/>
                </a:solidFill>
              </a:rPr>
              <a:t>项目研究背景及意义</a:t>
            </a:r>
            <a:endParaRPr lang="en-US" sz="2800" dirty="0">
              <a:solidFill>
                <a:srgbClr val="0070C0"/>
              </a:solidFill>
            </a:endParaRPr>
          </a:p>
          <a:p>
            <a:pPr marL="288925" lvl="1" indent="0">
              <a:buNone/>
            </a:pPr>
            <a:endParaRPr lang="en-US" altLang="zh-CN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2051" name="Picture 3" descr="C:\Users\Administrator\Desktop\新建文件夹\IMG_341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961"/>
            <a:ext cx="2144528" cy="21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图示 1"/>
          <p:cNvGraphicFramePr/>
          <p:nvPr/>
        </p:nvGraphicFramePr>
        <p:xfrm>
          <a:off x="1295400" y="1905000"/>
          <a:ext cx="6477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项目概述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47775"/>
            <a:ext cx="8229600" cy="48482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0070C0"/>
                </a:solidFill>
              </a:rPr>
              <a:t>项目整体架构</a:t>
            </a:r>
            <a:endParaRPr lang="en-US" altLang="zh-CN" sz="2000" dirty="0"/>
          </a:p>
          <a:p>
            <a:pPr marL="288925" lvl="1" indent="0">
              <a:buNone/>
            </a:pPr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315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"/>
            </a:pPr>
            <a:r>
              <a:rPr lang="zh-CN" altLang="en-US" dirty="0" smtClean="0"/>
              <a:t>难点</a:t>
            </a:r>
            <a:r>
              <a:rPr lang="zh-CN" altLang="en-US" dirty="0"/>
              <a:t>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难点与创新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47775"/>
            <a:ext cx="8229600" cy="484822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457200" y="1447800"/>
          <a:ext cx="83820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难点与创新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47775"/>
            <a:ext cx="8229600" cy="4848225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304800" y="1295400"/>
          <a:ext cx="8610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 Planets">
  <a:themeElements>
    <a:clrScheme name="">
      <a:dk1>
        <a:srgbClr val="000000"/>
      </a:dk1>
      <a:lt1>
        <a:srgbClr val="FFFFFF"/>
      </a:lt1>
      <a:dk2>
        <a:srgbClr val="39AB39"/>
      </a:dk2>
      <a:lt2>
        <a:srgbClr val="B2B2B2"/>
      </a:lt2>
      <a:accent1>
        <a:srgbClr val="9AC8FA"/>
      </a:accent1>
      <a:accent2>
        <a:srgbClr val="4D8DFF"/>
      </a:accent2>
      <a:accent3>
        <a:srgbClr val="FFFFFF"/>
      </a:accent3>
      <a:accent4>
        <a:srgbClr val="000000"/>
      </a:accent4>
      <a:accent5>
        <a:srgbClr val="CAE0FC"/>
      </a:accent5>
      <a:accent6>
        <a:srgbClr val="447EE5"/>
      </a:accent6>
      <a:hlink>
        <a:srgbClr val="0D0D79"/>
      </a:hlink>
      <a:folHlink>
        <a:srgbClr val="5353FF"/>
      </a:folHlink>
    </a:clrScheme>
    <a:fontScheme name="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9AC8FA"/>
        </a:accent1>
        <a:accent2>
          <a:srgbClr val="4D8DFF"/>
        </a:accent2>
        <a:accent3>
          <a:srgbClr val="FFFFFF"/>
        </a:accent3>
        <a:accent4>
          <a:srgbClr val="000000"/>
        </a:accent4>
        <a:accent5>
          <a:srgbClr val="CAE0FC"/>
        </a:accent5>
        <a:accent6>
          <a:srgbClr val="447EE5"/>
        </a:accent6>
        <a:hlink>
          <a:srgbClr val="0D0D79"/>
        </a:hlink>
        <a:folHlink>
          <a:srgbClr val="535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F3E861"/>
        </a:accent1>
        <a:accent2>
          <a:srgbClr val="C7CC02"/>
        </a:accent2>
        <a:accent3>
          <a:srgbClr val="FFFFFF"/>
        </a:accent3>
        <a:accent4>
          <a:srgbClr val="000000"/>
        </a:accent4>
        <a:accent5>
          <a:srgbClr val="F8F1B7"/>
        </a:accent5>
        <a:accent6>
          <a:srgbClr val="B2B701"/>
        </a:accent6>
        <a:hlink>
          <a:srgbClr val="231E1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D0BBFB"/>
        </a:accent1>
        <a:accent2>
          <a:srgbClr val="9F76FC"/>
        </a:accent2>
        <a:accent3>
          <a:srgbClr val="FFFFFF"/>
        </a:accent3>
        <a:accent4>
          <a:srgbClr val="000000"/>
        </a:accent4>
        <a:accent5>
          <a:srgbClr val="E4D9FD"/>
        </a:accent5>
        <a:accent6>
          <a:srgbClr val="8E69E2"/>
        </a:accent6>
        <a:hlink>
          <a:srgbClr val="422757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WPS 演示</Application>
  <PresentationFormat>全屏显示(4:3)</PresentationFormat>
  <Paragraphs>434</Paragraphs>
  <Slides>31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Arial Black</vt:lpstr>
      <vt:lpstr>Verdana</vt:lpstr>
      <vt:lpstr>Gulim</vt:lpstr>
      <vt:lpstr>Times New Roman</vt:lpstr>
      <vt:lpstr>Lucida Sans Unicode</vt:lpstr>
      <vt:lpstr>微软雅黑</vt:lpstr>
      <vt:lpstr>Arial Unicode MS</vt:lpstr>
      <vt:lpstr>黑体</vt:lpstr>
      <vt:lpstr>Calibri</vt:lpstr>
      <vt:lpstr>Calibri</vt:lpstr>
      <vt:lpstr>Open Sans Light</vt:lpstr>
      <vt:lpstr>Open Sans</vt:lpstr>
      <vt:lpstr>Segoe Print</vt:lpstr>
      <vt:lpstr>1_Synopsys Default Template</vt:lpstr>
      <vt:lpstr>3 Planets</vt:lpstr>
      <vt:lpstr>PowerPoint 演示文稿</vt:lpstr>
      <vt:lpstr>智能自动跟随行李箱</vt:lpstr>
      <vt:lpstr>Agenda</vt:lpstr>
      <vt:lpstr>Agenda</vt:lpstr>
      <vt:lpstr>项目概述</vt:lpstr>
      <vt:lpstr>项目概述</vt:lpstr>
      <vt:lpstr>Agenda</vt:lpstr>
      <vt:lpstr>难点与创新</vt:lpstr>
      <vt:lpstr>难点与创新</vt:lpstr>
      <vt:lpstr>Agenda</vt:lpstr>
      <vt:lpstr>设计实现</vt:lpstr>
      <vt:lpstr>设计实现</vt:lpstr>
      <vt:lpstr>设计实现</vt:lpstr>
      <vt:lpstr>Agenda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测试结果</vt:lpstr>
      <vt:lpstr>Agenda</vt:lpstr>
      <vt:lpstr>总结展望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Valerie</cp:lastModifiedBy>
  <cp:revision>276</cp:revision>
  <dcterms:created xsi:type="dcterms:W3CDTF">2006-08-16T00:00:00Z</dcterms:created>
  <dcterms:modified xsi:type="dcterms:W3CDTF">2018-05-27T14:06:01Z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